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1" r:id="rId1"/>
  </p:sldMasterIdLst>
  <p:notesMasterIdLst>
    <p:notesMasterId r:id="rId34"/>
  </p:notesMasterIdLst>
  <p:handoutMasterIdLst>
    <p:handoutMasterId r:id="rId35"/>
  </p:handoutMasterIdLst>
  <p:sldIdLst>
    <p:sldId id="257" r:id="rId2"/>
    <p:sldId id="275" r:id="rId3"/>
    <p:sldId id="276" r:id="rId4"/>
    <p:sldId id="258" r:id="rId5"/>
    <p:sldId id="260" r:id="rId6"/>
    <p:sldId id="259" r:id="rId7"/>
    <p:sldId id="278" r:id="rId8"/>
    <p:sldId id="272" r:id="rId9"/>
    <p:sldId id="282" r:id="rId10"/>
    <p:sldId id="296" r:id="rId11"/>
    <p:sldId id="285" r:id="rId12"/>
    <p:sldId id="262" r:id="rId13"/>
    <p:sldId id="263" r:id="rId14"/>
    <p:sldId id="264" r:id="rId15"/>
    <p:sldId id="294" r:id="rId16"/>
    <p:sldId id="283" r:id="rId17"/>
    <p:sldId id="286" r:id="rId18"/>
    <p:sldId id="277" r:id="rId19"/>
    <p:sldId id="261" r:id="rId20"/>
    <p:sldId id="280" r:id="rId21"/>
    <p:sldId id="284" r:id="rId22"/>
    <p:sldId id="273" r:id="rId23"/>
    <p:sldId id="292" r:id="rId24"/>
    <p:sldId id="279" r:id="rId25"/>
    <p:sldId id="289" r:id="rId26"/>
    <p:sldId id="290" r:id="rId27"/>
    <p:sldId id="266" r:id="rId28"/>
    <p:sldId id="267" r:id="rId29"/>
    <p:sldId id="269" r:id="rId30"/>
    <p:sldId id="270" r:id="rId31"/>
    <p:sldId id="271" r:id="rId32"/>
    <p:sldId id="291"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366A"/>
    <a:srgbClr val="5D8B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059" autoAdjust="0"/>
  </p:normalViewPr>
  <p:slideViewPr>
    <p:cSldViewPr snapToGrid="0" snapToObjects="1">
      <p:cViewPr varScale="1">
        <p:scale>
          <a:sx n="103" d="100"/>
          <a:sy n="103" d="100"/>
        </p:scale>
        <p:origin x="-179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92792579009815"/>
          <c:y val="0.0260869565217391"/>
          <c:w val="0.885104303742854"/>
          <c:h val="0.940869565217391"/>
        </c:manualLayout>
      </c:layout>
      <c:barChart>
        <c:barDir val="col"/>
        <c:grouping val="clustered"/>
        <c:varyColors val="0"/>
        <c:dLbls>
          <c:showLegendKey val="0"/>
          <c:showVal val="0"/>
          <c:showCatName val="0"/>
          <c:showSerName val="0"/>
          <c:showPercent val="0"/>
          <c:showBubbleSize val="0"/>
        </c:dLbls>
        <c:gapWidth val="150"/>
        <c:axId val="2139006728"/>
        <c:axId val="2139008136"/>
      </c:barChart>
      <c:catAx>
        <c:axId val="2139006728"/>
        <c:scaling>
          <c:orientation val="minMax"/>
        </c:scaling>
        <c:delete val="1"/>
        <c:axPos val="b"/>
        <c:numFmt formatCode="General" sourceLinked="1"/>
        <c:majorTickMark val="out"/>
        <c:minorTickMark val="none"/>
        <c:tickLblPos val="nextTo"/>
        <c:crossAx val="2139008136"/>
        <c:crosses val="autoZero"/>
        <c:auto val="1"/>
        <c:lblAlgn val="ctr"/>
        <c:lblOffset val="100"/>
        <c:noMultiLvlLbl val="0"/>
      </c:catAx>
      <c:valAx>
        <c:axId val="2139008136"/>
        <c:scaling>
          <c:orientation val="minMax"/>
          <c:max val="0.01"/>
        </c:scaling>
        <c:delete val="0"/>
        <c:axPos val="l"/>
        <c:numFmt formatCode="General" sourceLinked="1"/>
        <c:majorTickMark val="out"/>
        <c:minorTickMark val="none"/>
        <c:tickLblPos val="nextTo"/>
        <c:crossAx val="2139006728"/>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92792579009815"/>
          <c:y val="0.0260869565217391"/>
          <c:w val="0.885104303742854"/>
          <c:h val="0.940869565217391"/>
        </c:manualLayout>
      </c:layout>
      <c:barChart>
        <c:barDir val="col"/>
        <c:grouping val="clustered"/>
        <c:varyColors val="0"/>
        <c:ser>
          <c:idx val="0"/>
          <c:order val="0"/>
          <c:tx>
            <c:v>T.M5.G.00</c:v>
          </c:tx>
          <c:spPr>
            <a:solidFill>
              <a:srgbClr val="008000"/>
            </a:solidFill>
            <a:ln>
              <a:solidFill>
                <a:srgbClr val="008000"/>
              </a:solidFill>
            </a:ln>
            <a:effectLst/>
          </c:spPr>
          <c:invertIfNegative val="0"/>
          <c:cat>
            <c:numRef>
              <c:f>'[1]M5-97%-data'!$A$426:$A$847</c:f>
              <c:numCache>
                <c:formatCode>General</c:formatCode>
                <c:ptCount val="422"/>
                <c:pt idx="0">
                  <c:v>344.0</c:v>
                </c:pt>
                <c:pt idx="1">
                  <c:v>0.0</c:v>
                </c:pt>
                <c:pt idx="2">
                  <c:v>346.0</c:v>
                </c:pt>
                <c:pt idx="3">
                  <c:v>347.0</c:v>
                </c:pt>
                <c:pt idx="4">
                  <c:v>340.0</c:v>
                </c:pt>
                <c:pt idx="5">
                  <c:v>341.0</c:v>
                </c:pt>
                <c:pt idx="6">
                  <c:v>342.0</c:v>
                </c:pt>
                <c:pt idx="7">
                  <c:v>343.0</c:v>
                </c:pt>
                <c:pt idx="8">
                  <c:v>348.0</c:v>
                </c:pt>
                <c:pt idx="9">
                  <c:v>349.0</c:v>
                </c:pt>
                <c:pt idx="10">
                  <c:v>129.0</c:v>
                </c:pt>
                <c:pt idx="11">
                  <c:v>298.0</c:v>
                </c:pt>
                <c:pt idx="12">
                  <c:v>299.0</c:v>
                </c:pt>
                <c:pt idx="13">
                  <c:v>296.0</c:v>
                </c:pt>
                <c:pt idx="14">
                  <c:v>297.0</c:v>
                </c:pt>
                <c:pt idx="15">
                  <c:v>294.0</c:v>
                </c:pt>
                <c:pt idx="16">
                  <c:v>295.0</c:v>
                </c:pt>
                <c:pt idx="17">
                  <c:v>292.0</c:v>
                </c:pt>
                <c:pt idx="18">
                  <c:v>293.0</c:v>
                </c:pt>
                <c:pt idx="19">
                  <c:v>290.0</c:v>
                </c:pt>
                <c:pt idx="20">
                  <c:v>291.0</c:v>
                </c:pt>
                <c:pt idx="21">
                  <c:v>199.0</c:v>
                </c:pt>
                <c:pt idx="22">
                  <c:v>198.0</c:v>
                </c:pt>
                <c:pt idx="23">
                  <c:v>195.0</c:v>
                </c:pt>
                <c:pt idx="24">
                  <c:v>194.0</c:v>
                </c:pt>
                <c:pt idx="25">
                  <c:v>197.0</c:v>
                </c:pt>
                <c:pt idx="26">
                  <c:v>196.0</c:v>
                </c:pt>
                <c:pt idx="27">
                  <c:v>191.0</c:v>
                </c:pt>
                <c:pt idx="28">
                  <c:v>190.0</c:v>
                </c:pt>
                <c:pt idx="29">
                  <c:v>193.0</c:v>
                </c:pt>
                <c:pt idx="30">
                  <c:v>192.0</c:v>
                </c:pt>
                <c:pt idx="31">
                  <c:v>270.0</c:v>
                </c:pt>
                <c:pt idx="32">
                  <c:v>271.0</c:v>
                </c:pt>
                <c:pt idx="33">
                  <c:v>272.0</c:v>
                </c:pt>
                <c:pt idx="34">
                  <c:v>273.0</c:v>
                </c:pt>
                <c:pt idx="35">
                  <c:v>274.0</c:v>
                </c:pt>
                <c:pt idx="36">
                  <c:v>275.0</c:v>
                </c:pt>
                <c:pt idx="37">
                  <c:v>276.0</c:v>
                </c:pt>
                <c:pt idx="38">
                  <c:v>277.0</c:v>
                </c:pt>
                <c:pt idx="39">
                  <c:v>278.0</c:v>
                </c:pt>
                <c:pt idx="40">
                  <c:v>279.0</c:v>
                </c:pt>
                <c:pt idx="41">
                  <c:v>108.0</c:v>
                </c:pt>
                <c:pt idx="42">
                  <c:v>109.0</c:v>
                </c:pt>
                <c:pt idx="43">
                  <c:v>102.0</c:v>
                </c:pt>
                <c:pt idx="44">
                  <c:v>103.0</c:v>
                </c:pt>
                <c:pt idx="45">
                  <c:v>100.0</c:v>
                </c:pt>
                <c:pt idx="46">
                  <c:v>101.0</c:v>
                </c:pt>
                <c:pt idx="47">
                  <c:v>106.0</c:v>
                </c:pt>
                <c:pt idx="48">
                  <c:v>107.0</c:v>
                </c:pt>
                <c:pt idx="49">
                  <c:v>104.0</c:v>
                </c:pt>
                <c:pt idx="50">
                  <c:v>105.0</c:v>
                </c:pt>
                <c:pt idx="51">
                  <c:v>39.0</c:v>
                </c:pt>
                <c:pt idx="52">
                  <c:v>38.0</c:v>
                </c:pt>
                <c:pt idx="53">
                  <c:v>33.0</c:v>
                </c:pt>
                <c:pt idx="54">
                  <c:v>32.0</c:v>
                </c:pt>
                <c:pt idx="55">
                  <c:v>31.0</c:v>
                </c:pt>
                <c:pt idx="56">
                  <c:v>30.0</c:v>
                </c:pt>
                <c:pt idx="57">
                  <c:v>37.0</c:v>
                </c:pt>
                <c:pt idx="58">
                  <c:v>36.0</c:v>
                </c:pt>
                <c:pt idx="59">
                  <c:v>35.0</c:v>
                </c:pt>
                <c:pt idx="60">
                  <c:v>34.0</c:v>
                </c:pt>
                <c:pt idx="61">
                  <c:v>339.0</c:v>
                </c:pt>
                <c:pt idx="62">
                  <c:v>338.0</c:v>
                </c:pt>
                <c:pt idx="63">
                  <c:v>335.0</c:v>
                </c:pt>
                <c:pt idx="64">
                  <c:v>334.0</c:v>
                </c:pt>
                <c:pt idx="65">
                  <c:v>337.0</c:v>
                </c:pt>
                <c:pt idx="66">
                  <c:v>336.0</c:v>
                </c:pt>
                <c:pt idx="67">
                  <c:v>331.0</c:v>
                </c:pt>
                <c:pt idx="68">
                  <c:v>330.0</c:v>
                </c:pt>
                <c:pt idx="69">
                  <c:v>333.0</c:v>
                </c:pt>
                <c:pt idx="70">
                  <c:v>332.0</c:v>
                </c:pt>
                <c:pt idx="71">
                  <c:v>345.0</c:v>
                </c:pt>
                <c:pt idx="72">
                  <c:v>6.0</c:v>
                </c:pt>
                <c:pt idx="73">
                  <c:v>99.0</c:v>
                </c:pt>
                <c:pt idx="74">
                  <c:v>98.0</c:v>
                </c:pt>
                <c:pt idx="75">
                  <c:v>91.0</c:v>
                </c:pt>
                <c:pt idx="76">
                  <c:v>90.0</c:v>
                </c:pt>
                <c:pt idx="77">
                  <c:v>93.0</c:v>
                </c:pt>
                <c:pt idx="78">
                  <c:v>92.0</c:v>
                </c:pt>
                <c:pt idx="79">
                  <c:v>95.0</c:v>
                </c:pt>
                <c:pt idx="80">
                  <c:v>94.0</c:v>
                </c:pt>
                <c:pt idx="81">
                  <c:v>97.0</c:v>
                </c:pt>
                <c:pt idx="82">
                  <c:v>96.0</c:v>
                </c:pt>
                <c:pt idx="83">
                  <c:v>238.0</c:v>
                </c:pt>
                <c:pt idx="84">
                  <c:v>239.0</c:v>
                </c:pt>
                <c:pt idx="85">
                  <c:v>234.0</c:v>
                </c:pt>
                <c:pt idx="86">
                  <c:v>235.0</c:v>
                </c:pt>
                <c:pt idx="87">
                  <c:v>236.0</c:v>
                </c:pt>
                <c:pt idx="88">
                  <c:v>237.0</c:v>
                </c:pt>
                <c:pt idx="89">
                  <c:v>230.0</c:v>
                </c:pt>
                <c:pt idx="90">
                  <c:v>231.0</c:v>
                </c:pt>
                <c:pt idx="91">
                  <c:v>232.0</c:v>
                </c:pt>
                <c:pt idx="92">
                  <c:v>233.0</c:v>
                </c:pt>
                <c:pt idx="93">
                  <c:v>1.0</c:v>
                </c:pt>
                <c:pt idx="94">
                  <c:v>146.0</c:v>
                </c:pt>
                <c:pt idx="95">
                  <c:v>147.0</c:v>
                </c:pt>
                <c:pt idx="96">
                  <c:v>144.0</c:v>
                </c:pt>
                <c:pt idx="97">
                  <c:v>145.0</c:v>
                </c:pt>
                <c:pt idx="98">
                  <c:v>142.0</c:v>
                </c:pt>
                <c:pt idx="99">
                  <c:v>143.0</c:v>
                </c:pt>
                <c:pt idx="100">
                  <c:v>140.0</c:v>
                </c:pt>
                <c:pt idx="101">
                  <c:v>141.0</c:v>
                </c:pt>
                <c:pt idx="102">
                  <c:v>148.0</c:v>
                </c:pt>
                <c:pt idx="103">
                  <c:v>149.0</c:v>
                </c:pt>
                <c:pt idx="104">
                  <c:v>133.0</c:v>
                </c:pt>
                <c:pt idx="105">
                  <c:v>132.0</c:v>
                </c:pt>
                <c:pt idx="106">
                  <c:v>131.0</c:v>
                </c:pt>
                <c:pt idx="107">
                  <c:v>130.0</c:v>
                </c:pt>
                <c:pt idx="108">
                  <c:v>137.0</c:v>
                </c:pt>
                <c:pt idx="109">
                  <c:v>136.0</c:v>
                </c:pt>
                <c:pt idx="110">
                  <c:v>135.0</c:v>
                </c:pt>
                <c:pt idx="111">
                  <c:v>134.0</c:v>
                </c:pt>
                <c:pt idx="112">
                  <c:v>139.0</c:v>
                </c:pt>
                <c:pt idx="113">
                  <c:v>138.0</c:v>
                </c:pt>
                <c:pt idx="114">
                  <c:v>24.0</c:v>
                </c:pt>
                <c:pt idx="115">
                  <c:v>25.0</c:v>
                </c:pt>
                <c:pt idx="116">
                  <c:v>26.0</c:v>
                </c:pt>
                <c:pt idx="117">
                  <c:v>27.0</c:v>
                </c:pt>
                <c:pt idx="118">
                  <c:v>20.0</c:v>
                </c:pt>
                <c:pt idx="119">
                  <c:v>21.0</c:v>
                </c:pt>
                <c:pt idx="120">
                  <c:v>22.0</c:v>
                </c:pt>
                <c:pt idx="121">
                  <c:v>23.0</c:v>
                </c:pt>
                <c:pt idx="122">
                  <c:v>28.0</c:v>
                </c:pt>
                <c:pt idx="123">
                  <c:v>29.0</c:v>
                </c:pt>
                <c:pt idx="124">
                  <c:v>407.0</c:v>
                </c:pt>
                <c:pt idx="125">
                  <c:v>406.0</c:v>
                </c:pt>
                <c:pt idx="126">
                  <c:v>405.0</c:v>
                </c:pt>
                <c:pt idx="127">
                  <c:v>404.0</c:v>
                </c:pt>
                <c:pt idx="128">
                  <c:v>403.0</c:v>
                </c:pt>
                <c:pt idx="129">
                  <c:v>402.0</c:v>
                </c:pt>
                <c:pt idx="130">
                  <c:v>401.0</c:v>
                </c:pt>
                <c:pt idx="131">
                  <c:v>400.0</c:v>
                </c:pt>
                <c:pt idx="132">
                  <c:v>409.0</c:v>
                </c:pt>
                <c:pt idx="133">
                  <c:v>408.0</c:v>
                </c:pt>
                <c:pt idx="134">
                  <c:v>379.0</c:v>
                </c:pt>
                <c:pt idx="135">
                  <c:v>378.0</c:v>
                </c:pt>
                <c:pt idx="136">
                  <c:v>371.0</c:v>
                </c:pt>
                <c:pt idx="137">
                  <c:v>370.0</c:v>
                </c:pt>
                <c:pt idx="138">
                  <c:v>373.0</c:v>
                </c:pt>
                <c:pt idx="139">
                  <c:v>372.0</c:v>
                </c:pt>
                <c:pt idx="140">
                  <c:v>375.0</c:v>
                </c:pt>
                <c:pt idx="141">
                  <c:v>374.0</c:v>
                </c:pt>
                <c:pt idx="142">
                  <c:v>377.0</c:v>
                </c:pt>
                <c:pt idx="143">
                  <c:v>376.0</c:v>
                </c:pt>
                <c:pt idx="144">
                  <c:v>393.0</c:v>
                </c:pt>
                <c:pt idx="145">
                  <c:v>392.0</c:v>
                </c:pt>
                <c:pt idx="146">
                  <c:v>88.0</c:v>
                </c:pt>
                <c:pt idx="147">
                  <c:v>390.0</c:v>
                </c:pt>
                <c:pt idx="148">
                  <c:v>397.0</c:v>
                </c:pt>
                <c:pt idx="149">
                  <c:v>396.0</c:v>
                </c:pt>
                <c:pt idx="150">
                  <c:v>395.0</c:v>
                </c:pt>
                <c:pt idx="151">
                  <c:v>394.0</c:v>
                </c:pt>
                <c:pt idx="152">
                  <c:v>82.0</c:v>
                </c:pt>
                <c:pt idx="153">
                  <c:v>83.0</c:v>
                </c:pt>
                <c:pt idx="154">
                  <c:v>399.0</c:v>
                </c:pt>
                <c:pt idx="155">
                  <c:v>398.0</c:v>
                </c:pt>
                <c:pt idx="156">
                  <c:v>86.0</c:v>
                </c:pt>
                <c:pt idx="157">
                  <c:v>87.0</c:v>
                </c:pt>
                <c:pt idx="158">
                  <c:v>84.0</c:v>
                </c:pt>
                <c:pt idx="159">
                  <c:v>85.0</c:v>
                </c:pt>
                <c:pt idx="160">
                  <c:v>7.0</c:v>
                </c:pt>
                <c:pt idx="161">
                  <c:v>245.0</c:v>
                </c:pt>
                <c:pt idx="162">
                  <c:v>244.0</c:v>
                </c:pt>
                <c:pt idx="163">
                  <c:v>247.0</c:v>
                </c:pt>
                <c:pt idx="164">
                  <c:v>246.0</c:v>
                </c:pt>
                <c:pt idx="165">
                  <c:v>241.0</c:v>
                </c:pt>
                <c:pt idx="166">
                  <c:v>240.0</c:v>
                </c:pt>
                <c:pt idx="167">
                  <c:v>243.0</c:v>
                </c:pt>
                <c:pt idx="168">
                  <c:v>242.0</c:v>
                </c:pt>
                <c:pt idx="169">
                  <c:v>249.0</c:v>
                </c:pt>
                <c:pt idx="170">
                  <c:v>248.0</c:v>
                </c:pt>
                <c:pt idx="171">
                  <c:v>179.0</c:v>
                </c:pt>
                <c:pt idx="172">
                  <c:v>178.0</c:v>
                </c:pt>
                <c:pt idx="173">
                  <c:v>177.0</c:v>
                </c:pt>
                <c:pt idx="174">
                  <c:v>176.0</c:v>
                </c:pt>
                <c:pt idx="175">
                  <c:v>175.0</c:v>
                </c:pt>
                <c:pt idx="176">
                  <c:v>174.0</c:v>
                </c:pt>
                <c:pt idx="177">
                  <c:v>173.0</c:v>
                </c:pt>
                <c:pt idx="178">
                  <c:v>172.0</c:v>
                </c:pt>
                <c:pt idx="179">
                  <c:v>171.0</c:v>
                </c:pt>
                <c:pt idx="180">
                  <c:v>170.0</c:v>
                </c:pt>
                <c:pt idx="181">
                  <c:v>182.0</c:v>
                </c:pt>
                <c:pt idx="182">
                  <c:v>183.0</c:v>
                </c:pt>
                <c:pt idx="183">
                  <c:v>180.0</c:v>
                </c:pt>
                <c:pt idx="184">
                  <c:v>181.0</c:v>
                </c:pt>
                <c:pt idx="185">
                  <c:v>186.0</c:v>
                </c:pt>
                <c:pt idx="186">
                  <c:v>187.0</c:v>
                </c:pt>
                <c:pt idx="187">
                  <c:v>184.0</c:v>
                </c:pt>
                <c:pt idx="188">
                  <c:v>185.0</c:v>
                </c:pt>
                <c:pt idx="189">
                  <c:v>188.0</c:v>
                </c:pt>
                <c:pt idx="190">
                  <c:v>189.0</c:v>
                </c:pt>
                <c:pt idx="191">
                  <c:v>11.0</c:v>
                </c:pt>
                <c:pt idx="192">
                  <c:v>10.0</c:v>
                </c:pt>
                <c:pt idx="193">
                  <c:v>13.0</c:v>
                </c:pt>
                <c:pt idx="194">
                  <c:v>12.0</c:v>
                </c:pt>
                <c:pt idx="195">
                  <c:v>15.0</c:v>
                </c:pt>
                <c:pt idx="196">
                  <c:v>14.0</c:v>
                </c:pt>
                <c:pt idx="197">
                  <c:v>17.0</c:v>
                </c:pt>
                <c:pt idx="198">
                  <c:v>16.0</c:v>
                </c:pt>
                <c:pt idx="199">
                  <c:v>19.0</c:v>
                </c:pt>
                <c:pt idx="200">
                  <c:v>18.0</c:v>
                </c:pt>
                <c:pt idx="201">
                  <c:v>62.0</c:v>
                </c:pt>
                <c:pt idx="202">
                  <c:v>322.0</c:v>
                </c:pt>
                <c:pt idx="203">
                  <c:v>323.0</c:v>
                </c:pt>
                <c:pt idx="204">
                  <c:v>320.0</c:v>
                </c:pt>
                <c:pt idx="205">
                  <c:v>321.0</c:v>
                </c:pt>
                <c:pt idx="206">
                  <c:v>326.0</c:v>
                </c:pt>
                <c:pt idx="207">
                  <c:v>327.0</c:v>
                </c:pt>
                <c:pt idx="208">
                  <c:v>324.0</c:v>
                </c:pt>
                <c:pt idx="209">
                  <c:v>325.0</c:v>
                </c:pt>
                <c:pt idx="210">
                  <c:v>328.0</c:v>
                </c:pt>
                <c:pt idx="211">
                  <c:v>329.0</c:v>
                </c:pt>
                <c:pt idx="212">
                  <c:v>201.0</c:v>
                </c:pt>
                <c:pt idx="213">
                  <c:v>200.0</c:v>
                </c:pt>
                <c:pt idx="214">
                  <c:v>203.0</c:v>
                </c:pt>
                <c:pt idx="215">
                  <c:v>202.0</c:v>
                </c:pt>
                <c:pt idx="216">
                  <c:v>205.0</c:v>
                </c:pt>
                <c:pt idx="217">
                  <c:v>204.0</c:v>
                </c:pt>
                <c:pt idx="218">
                  <c:v>207.0</c:v>
                </c:pt>
                <c:pt idx="219">
                  <c:v>206.0</c:v>
                </c:pt>
                <c:pt idx="220">
                  <c:v>209.0</c:v>
                </c:pt>
                <c:pt idx="221">
                  <c:v>208.0</c:v>
                </c:pt>
                <c:pt idx="222">
                  <c:v>77.0</c:v>
                </c:pt>
                <c:pt idx="223">
                  <c:v>76.0</c:v>
                </c:pt>
                <c:pt idx="224">
                  <c:v>75.0</c:v>
                </c:pt>
                <c:pt idx="225">
                  <c:v>74.0</c:v>
                </c:pt>
                <c:pt idx="226">
                  <c:v>73.0</c:v>
                </c:pt>
                <c:pt idx="227">
                  <c:v>72.0</c:v>
                </c:pt>
                <c:pt idx="228">
                  <c:v>71.0</c:v>
                </c:pt>
                <c:pt idx="229">
                  <c:v>70.0</c:v>
                </c:pt>
                <c:pt idx="230">
                  <c:v>79.0</c:v>
                </c:pt>
                <c:pt idx="231">
                  <c:v>78.0</c:v>
                </c:pt>
                <c:pt idx="232">
                  <c:v>8.0</c:v>
                </c:pt>
                <c:pt idx="233">
                  <c:v>68.0</c:v>
                </c:pt>
                <c:pt idx="234">
                  <c:v>120.0</c:v>
                </c:pt>
                <c:pt idx="235">
                  <c:v>121.0</c:v>
                </c:pt>
                <c:pt idx="236">
                  <c:v>122.0</c:v>
                </c:pt>
                <c:pt idx="237">
                  <c:v>123.0</c:v>
                </c:pt>
                <c:pt idx="238">
                  <c:v>124.0</c:v>
                </c:pt>
                <c:pt idx="239">
                  <c:v>125.0</c:v>
                </c:pt>
                <c:pt idx="240">
                  <c:v>126.0</c:v>
                </c:pt>
                <c:pt idx="241">
                  <c:v>127.0</c:v>
                </c:pt>
                <c:pt idx="242">
                  <c:v>128.0</c:v>
                </c:pt>
                <c:pt idx="243">
                  <c:v>2.0</c:v>
                </c:pt>
                <c:pt idx="244">
                  <c:v>414.0</c:v>
                </c:pt>
                <c:pt idx="245">
                  <c:v>415.0</c:v>
                </c:pt>
                <c:pt idx="246">
                  <c:v>416.0</c:v>
                </c:pt>
                <c:pt idx="247">
                  <c:v>417.0</c:v>
                </c:pt>
                <c:pt idx="248">
                  <c:v>410.0</c:v>
                </c:pt>
                <c:pt idx="249">
                  <c:v>411.0</c:v>
                </c:pt>
                <c:pt idx="250">
                  <c:v>412.0</c:v>
                </c:pt>
                <c:pt idx="251">
                  <c:v>413.0</c:v>
                </c:pt>
                <c:pt idx="252">
                  <c:v>418.0</c:v>
                </c:pt>
                <c:pt idx="253">
                  <c:v>419.0</c:v>
                </c:pt>
                <c:pt idx="254">
                  <c:v>319.0</c:v>
                </c:pt>
                <c:pt idx="255">
                  <c:v>318.0</c:v>
                </c:pt>
                <c:pt idx="256">
                  <c:v>313.0</c:v>
                </c:pt>
                <c:pt idx="257">
                  <c:v>312.0</c:v>
                </c:pt>
                <c:pt idx="258">
                  <c:v>311.0</c:v>
                </c:pt>
                <c:pt idx="259">
                  <c:v>310.0</c:v>
                </c:pt>
                <c:pt idx="260">
                  <c:v>317.0</c:v>
                </c:pt>
                <c:pt idx="261">
                  <c:v>316.0</c:v>
                </c:pt>
                <c:pt idx="262">
                  <c:v>315.0</c:v>
                </c:pt>
                <c:pt idx="263">
                  <c:v>314.0</c:v>
                </c:pt>
                <c:pt idx="264">
                  <c:v>3.0</c:v>
                </c:pt>
                <c:pt idx="265">
                  <c:v>368.0</c:v>
                </c:pt>
                <c:pt idx="266">
                  <c:v>369.0</c:v>
                </c:pt>
                <c:pt idx="267">
                  <c:v>366.0</c:v>
                </c:pt>
                <c:pt idx="268">
                  <c:v>367.0</c:v>
                </c:pt>
                <c:pt idx="269">
                  <c:v>364.0</c:v>
                </c:pt>
                <c:pt idx="270">
                  <c:v>365.0</c:v>
                </c:pt>
                <c:pt idx="271">
                  <c:v>362.0</c:v>
                </c:pt>
                <c:pt idx="272">
                  <c:v>363.0</c:v>
                </c:pt>
                <c:pt idx="273">
                  <c:v>360.0</c:v>
                </c:pt>
                <c:pt idx="274">
                  <c:v>361.0</c:v>
                </c:pt>
                <c:pt idx="275">
                  <c:v>380.0</c:v>
                </c:pt>
                <c:pt idx="276">
                  <c:v>381.0</c:v>
                </c:pt>
                <c:pt idx="277">
                  <c:v>382.0</c:v>
                </c:pt>
                <c:pt idx="278">
                  <c:v>383.0</c:v>
                </c:pt>
                <c:pt idx="279">
                  <c:v>384.0</c:v>
                </c:pt>
                <c:pt idx="280">
                  <c:v>385.0</c:v>
                </c:pt>
                <c:pt idx="281">
                  <c:v>386.0</c:v>
                </c:pt>
                <c:pt idx="282">
                  <c:v>387.0</c:v>
                </c:pt>
                <c:pt idx="283">
                  <c:v>388.0</c:v>
                </c:pt>
                <c:pt idx="284">
                  <c:v>389.0</c:v>
                </c:pt>
                <c:pt idx="285">
                  <c:v>60.0</c:v>
                </c:pt>
                <c:pt idx="286">
                  <c:v>61.0</c:v>
                </c:pt>
                <c:pt idx="287">
                  <c:v>258.0</c:v>
                </c:pt>
                <c:pt idx="288">
                  <c:v>63.0</c:v>
                </c:pt>
                <c:pt idx="289">
                  <c:v>64.0</c:v>
                </c:pt>
                <c:pt idx="290">
                  <c:v>65.0</c:v>
                </c:pt>
                <c:pt idx="291">
                  <c:v>66.0</c:v>
                </c:pt>
                <c:pt idx="292">
                  <c:v>67.0</c:v>
                </c:pt>
                <c:pt idx="293">
                  <c:v>252.0</c:v>
                </c:pt>
                <c:pt idx="294">
                  <c:v>69.0</c:v>
                </c:pt>
                <c:pt idx="295">
                  <c:v>250.0</c:v>
                </c:pt>
                <c:pt idx="296">
                  <c:v>251.0</c:v>
                </c:pt>
                <c:pt idx="297">
                  <c:v>256.0</c:v>
                </c:pt>
                <c:pt idx="298">
                  <c:v>257.0</c:v>
                </c:pt>
                <c:pt idx="299">
                  <c:v>254.0</c:v>
                </c:pt>
                <c:pt idx="300">
                  <c:v>255.0</c:v>
                </c:pt>
                <c:pt idx="301">
                  <c:v>168.0</c:v>
                </c:pt>
                <c:pt idx="302">
                  <c:v>169.0</c:v>
                </c:pt>
                <c:pt idx="303">
                  <c:v>164.0</c:v>
                </c:pt>
                <c:pt idx="304">
                  <c:v>165.0</c:v>
                </c:pt>
                <c:pt idx="305">
                  <c:v>166.0</c:v>
                </c:pt>
                <c:pt idx="306">
                  <c:v>167.0</c:v>
                </c:pt>
                <c:pt idx="307">
                  <c:v>160.0</c:v>
                </c:pt>
                <c:pt idx="308">
                  <c:v>161.0</c:v>
                </c:pt>
                <c:pt idx="309">
                  <c:v>162.0</c:v>
                </c:pt>
                <c:pt idx="310">
                  <c:v>163.0</c:v>
                </c:pt>
                <c:pt idx="311">
                  <c:v>9.0</c:v>
                </c:pt>
                <c:pt idx="312">
                  <c:v>357.0</c:v>
                </c:pt>
                <c:pt idx="313">
                  <c:v>356.0</c:v>
                </c:pt>
                <c:pt idx="314">
                  <c:v>355.0</c:v>
                </c:pt>
                <c:pt idx="315">
                  <c:v>354.0</c:v>
                </c:pt>
                <c:pt idx="316">
                  <c:v>353.0</c:v>
                </c:pt>
                <c:pt idx="317">
                  <c:v>352.0</c:v>
                </c:pt>
                <c:pt idx="318">
                  <c:v>351.0</c:v>
                </c:pt>
                <c:pt idx="319">
                  <c:v>350.0</c:v>
                </c:pt>
                <c:pt idx="320">
                  <c:v>359.0</c:v>
                </c:pt>
                <c:pt idx="321">
                  <c:v>358.0</c:v>
                </c:pt>
                <c:pt idx="322">
                  <c:v>216.0</c:v>
                </c:pt>
                <c:pt idx="323">
                  <c:v>217.0</c:v>
                </c:pt>
                <c:pt idx="324">
                  <c:v>214.0</c:v>
                </c:pt>
                <c:pt idx="325">
                  <c:v>215.0</c:v>
                </c:pt>
                <c:pt idx="326">
                  <c:v>212.0</c:v>
                </c:pt>
                <c:pt idx="327">
                  <c:v>213.0</c:v>
                </c:pt>
                <c:pt idx="328">
                  <c:v>210.0</c:v>
                </c:pt>
                <c:pt idx="329">
                  <c:v>211.0</c:v>
                </c:pt>
                <c:pt idx="330">
                  <c:v>218.0</c:v>
                </c:pt>
                <c:pt idx="331">
                  <c:v>219.0</c:v>
                </c:pt>
                <c:pt idx="332">
                  <c:v>289.0</c:v>
                </c:pt>
                <c:pt idx="333">
                  <c:v>288.0</c:v>
                </c:pt>
                <c:pt idx="334">
                  <c:v>4.0</c:v>
                </c:pt>
                <c:pt idx="335">
                  <c:v>281.0</c:v>
                </c:pt>
                <c:pt idx="336">
                  <c:v>280.0</c:v>
                </c:pt>
                <c:pt idx="337">
                  <c:v>283.0</c:v>
                </c:pt>
                <c:pt idx="338">
                  <c:v>282.0</c:v>
                </c:pt>
                <c:pt idx="339">
                  <c:v>285.0</c:v>
                </c:pt>
                <c:pt idx="340">
                  <c:v>284.0</c:v>
                </c:pt>
                <c:pt idx="341">
                  <c:v>287.0</c:v>
                </c:pt>
                <c:pt idx="342">
                  <c:v>286.0</c:v>
                </c:pt>
                <c:pt idx="343">
                  <c:v>263.0</c:v>
                </c:pt>
                <c:pt idx="344">
                  <c:v>262.0</c:v>
                </c:pt>
                <c:pt idx="345">
                  <c:v>261.0</c:v>
                </c:pt>
                <c:pt idx="346">
                  <c:v>260.0</c:v>
                </c:pt>
                <c:pt idx="347">
                  <c:v>267.0</c:v>
                </c:pt>
                <c:pt idx="348">
                  <c:v>266.0</c:v>
                </c:pt>
                <c:pt idx="349">
                  <c:v>265.0</c:v>
                </c:pt>
                <c:pt idx="350">
                  <c:v>264.0</c:v>
                </c:pt>
                <c:pt idx="351">
                  <c:v>269.0</c:v>
                </c:pt>
                <c:pt idx="352">
                  <c:v>268.0</c:v>
                </c:pt>
                <c:pt idx="353">
                  <c:v>59.0</c:v>
                </c:pt>
                <c:pt idx="354">
                  <c:v>58.0</c:v>
                </c:pt>
                <c:pt idx="355">
                  <c:v>55.0</c:v>
                </c:pt>
                <c:pt idx="356">
                  <c:v>54.0</c:v>
                </c:pt>
                <c:pt idx="357">
                  <c:v>57.0</c:v>
                </c:pt>
                <c:pt idx="358">
                  <c:v>56.0</c:v>
                </c:pt>
                <c:pt idx="359">
                  <c:v>51.0</c:v>
                </c:pt>
                <c:pt idx="360">
                  <c:v>50.0</c:v>
                </c:pt>
                <c:pt idx="361">
                  <c:v>53.0</c:v>
                </c:pt>
                <c:pt idx="362">
                  <c:v>52.0</c:v>
                </c:pt>
                <c:pt idx="363">
                  <c:v>259.0</c:v>
                </c:pt>
                <c:pt idx="364">
                  <c:v>115.0</c:v>
                </c:pt>
                <c:pt idx="365">
                  <c:v>114.0</c:v>
                </c:pt>
                <c:pt idx="366">
                  <c:v>117.0</c:v>
                </c:pt>
                <c:pt idx="367">
                  <c:v>116.0</c:v>
                </c:pt>
                <c:pt idx="368">
                  <c:v>111.0</c:v>
                </c:pt>
                <c:pt idx="369">
                  <c:v>110.0</c:v>
                </c:pt>
                <c:pt idx="370">
                  <c:v>113.0</c:v>
                </c:pt>
                <c:pt idx="371">
                  <c:v>253.0</c:v>
                </c:pt>
                <c:pt idx="372">
                  <c:v>119.0</c:v>
                </c:pt>
                <c:pt idx="373">
                  <c:v>118.0</c:v>
                </c:pt>
                <c:pt idx="374">
                  <c:v>421.0</c:v>
                </c:pt>
                <c:pt idx="375">
                  <c:v>420.0</c:v>
                </c:pt>
                <c:pt idx="376">
                  <c:v>308.0</c:v>
                </c:pt>
                <c:pt idx="377">
                  <c:v>309.0</c:v>
                </c:pt>
                <c:pt idx="378">
                  <c:v>300.0</c:v>
                </c:pt>
                <c:pt idx="379">
                  <c:v>301.0</c:v>
                </c:pt>
                <c:pt idx="380">
                  <c:v>302.0</c:v>
                </c:pt>
                <c:pt idx="381">
                  <c:v>303.0</c:v>
                </c:pt>
                <c:pt idx="382">
                  <c:v>304.0</c:v>
                </c:pt>
                <c:pt idx="383">
                  <c:v>305.0</c:v>
                </c:pt>
                <c:pt idx="384">
                  <c:v>306.0</c:v>
                </c:pt>
                <c:pt idx="385">
                  <c:v>307.0</c:v>
                </c:pt>
                <c:pt idx="386">
                  <c:v>229.0</c:v>
                </c:pt>
                <c:pt idx="387">
                  <c:v>228.0</c:v>
                </c:pt>
                <c:pt idx="388">
                  <c:v>227.0</c:v>
                </c:pt>
                <c:pt idx="389">
                  <c:v>226.0</c:v>
                </c:pt>
                <c:pt idx="390">
                  <c:v>225.0</c:v>
                </c:pt>
                <c:pt idx="391">
                  <c:v>224.0</c:v>
                </c:pt>
                <c:pt idx="392">
                  <c:v>223.0</c:v>
                </c:pt>
                <c:pt idx="393">
                  <c:v>222.0</c:v>
                </c:pt>
                <c:pt idx="394">
                  <c:v>221.0</c:v>
                </c:pt>
                <c:pt idx="395">
                  <c:v>220.0</c:v>
                </c:pt>
                <c:pt idx="396">
                  <c:v>391.0</c:v>
                </c:pt>
                <c:pt idx="397">
                  <c:v>89.0</c:v>
                </c:pt>
                <c:pt idx="398">
                  <c:v>151.0</c:v>
                </c:pt>
                <c:pt idx="399">
                  <c:v>150.0</c:v>
                </c:pt>
                <c:pt idx="400">
                  <c:v>153.0</c:v>
                </c:pt>
                <c:pt idx="401">
                  <c:v>152.0</c:v>
                </c:pt>
                <c:pt idx="402">
                  <c:v>155.0</c:v>
                </c:pt>
                <c:pt idx="403">
                  <c:v>154.0</c:v>
                </c:pt>
                <c:pt idx="404">
                  <c:v>157.0</c:v>
                </c:pt>
                <c:pt idx="405">
                  <c:v>156.0</c:v>
                </c:pt>
                <c:pt idx="406">
                  <c:v>159.0</c:v>
                </c:pt>
                <c:pt idx="407">
                  <c:v>158.0</c:v>
                </c:pt>
                <c:pt idx="408">
                  <c:v>112.0</c:v>
                </c:pt>
                <c:pt idx="409">
                  <c:v>80.0</c:v>
                </c:pt>
                <c:pt idx="410">
                  <c:v>81.0</c:v>
                </c:pt>
                <c:pt idx="411">
                  <c:v>48.0</c:v>
                </c:pt>
                <c:pt idx="412">
                  <c:v>49.0</c:v>
                </c:pt>
                <c:pt idx="413">
                  <c:v>46.0</c:v>
                </c:pt>
                <c:pt idx="414">
                  <c:v>47.0</c:v>
                </c:pt>
                <c:pt idx="415">
                  <c:v>44.0</c:v>
                </c:pt>
                <c:pt idx="416">
                  <c:v>45.0</c:v>
                </c:pt>
                <c:pt idx="417">
                  <c:v>42.0</c:v>
                </c:pt>
                <c:pt idx="418">
                  <c:v>43.0</c:v>
                </c:pt>
                <c:pt idx="419">
                  <c:v>40.0</c:v>
                </c:pt>
                <c:pt idx="420">
                  <c:v>41.0</c:v>
                </c:pt>
                <c:pt idx="421">
                  <c:v>5.0</c:v>
                </c:pt>
              </c:numCache>
            </c:numRef>
          </c:cat>
          <c:val>
            <c:numRef>
              <c:f>'[1]M5-97%-data'!$I$426:$I$847</c:f>
              <c:numCache>
                <c:formatCode>General</c:formatCode>
                <c:ptCount val="422"/>
                <c:pt idx="0">
                  <c:v>0.00241441752177287</c:v>
                </c:pt>
                <c:pt idx="1">
                  <c:v>0.571440889885315</c:v>
                </c:pt>
                <c:pt idx="2">
                  <c:v>8.6229197206174E-5</c:v>
                </c:pt>
                <c:pt idx="3">
                  <c:v>0.000172458394412348</c:v>
                </c:pt>
                <c:pt idx="4">
                  <c:v>0.0</c:v>
                </c:pt>
                <c:pt idx="5">
                  <c:v>0.0</c:v>
                </c:pt>
                <c:pt idx="6">
                  <c:v>0.000172458394412348</c:v>
                </c:pt>
                <c:pt idx="7">
                  <c:v>8.6229197206174E-5</c:v>
                </c:pt>
                <c:pt idx="8">
                  <c:v>0.000258687591618522</c:v>
                </c:pt>
                <c:pt idx="9">
                  <c:v>0.0062947313960507</c:v>
                </c:pt>
                <c:pt idx="10">
                  <c:v>0.000258687591618522</c:v>
                </c:pt>
                <c:pt idx="11">
                  <c:v>0.00043114598603087</c:v>
                </c:pt>
                <c:pt idx="12">
                  <c:v>0.00137966715529878</c:v>
                </c:pt>
                <c:pt idx="13">
                  <c:v>0.0</c:v>
                </c:pt>
                <c:pt idx="14">
                  <c:v>0.000258687591618522</c:v>
                </c:pt>
                <c:pt idx="15">
                  <c:v>0.0</c:v>
                </c:pt>
                <c:pt idx="16">
                  <c:v>0.0</c:v>
                </c:pt>
                <c:pt idx="17">
                  <c:v>8.6229197206174E-5</c:v>
                </c:pt>
                <c:pt idx="18">
                  <c:v>0.000172458394412348</c:v>
                </c:pt>
                <c:pt idx="19">
                  <c:v>8.6229197206174E-5</c:v>
                </c:pt>
                <c:pt idx="20">
                  <c:v>0.0</c:v>
                </c:pt>
                <c:pt idx="21">
                  <c:v>0.00043114598603087</c:v>
                </c:pt>
                <c:pt idx="22">
                  <c:v>0.0</c:v>
                </c:pt>
                <c:pt idx="23">
                  <c:v>0.000258687591618522</c:v>
                </c:pt>
                <c:pt idx="24">
                  <c:v>0.00551866862119514</c:v>
                </c:pt>
                <c:pt idx="25">
                  <c:v>0.0</c:v>
                </c:pt>
                <c:pt idx="26">
                  <c:v>8.6229197206174E-5</c:v>
                </c:pt>
                <c:pt idx="27">
                  <c:v>0.00560489781840131</c:v>
                </c:pt>
                <c:pt idx="28">
                  <c:v>0.000344916788824696</c:v>
                </c:pt>
                <c:pt idx="29">
                  <c:v>0.00137966715529878</c:v>
                </c:pt>
                <c:pt idx="30">
                  <c:v>8.6229197206174E-5</c:v>
                </c:pt>
                <c:pt idx="31">
                  <c:v>0.000172458394412348</c:v>
                </c:pt>
                <c:pt idx="32">
                  <c:v>0.0</c:v>
                </c:pt>
                <c:pt idx="33">
                  <c:v>0.0</c:v>
                </c:pt>
                <c:pt idx="34">
                  <c:v>0.00043114598603087</c:v>
                </c:pt>
                <c:pt idx="35">
                  <c:v>0.000172458394412348</c:v>
                </c:pt>
                <c:pt idx="36">
                  <c:v>8.6229197206174E-5</c:v>
                </c:pt>
                <c:pt idx="37">
                  <c:v>0.0</c:v>
                </c:pt>
                <c:pt idx="38">
                  <c:v>0.0</c:v>
                </c:pt>
                <c:pt idx="39">
                  <c:v>8.6229197206174E-5</c:v>
                </c:pt>
                <c:pt idx="40">
                  <c:v>8.6229197206174E-5</c:v>
                </c:pt>
                <c:pt idx="41">
                  <c:v>0.000172458394412348</c:v>
                </c:pt>
                <c:pt idx="42">
                  <c:v>0.000344916788824696</c:v>
                </c:pt>
                <c:pt idx="43">
                  <c:v>0.0046563766491334</c:v>
                </c:pt>
                <c:pt idx="44">
                  <c:v>0.000172458394412348</c:v>
                </c:pt>
                <c:pt idx="45">
                  <c:v>0.000344916788824696</c:v>
                </c:pt>
                <c:pt idx="46">
                  <c:v>0.00310425109942226</c:v>
                </c:pt>
                <c:pt idx="47">
                  <c:v>0.0</c:v>
                </c:pt>
                <c:pt idx="48">
                  <c:v>8.6229197206174E-5</c:v>
                </c:pt>
                <c:pt idx="49">
                  <c:v>0.000517375183237044</c:v>
                </c:pt>
                <c:pt idx="50">
                  <c:v>0.000172458394412348</c:v>
                </c:pt>
                <c:pt idx="51">
                  <c:v>0.0</c:v>
                </c:pt>
                <c:pt idx="52">
                  <c:v>8.6229197206174E-5</c:v>
                </c:pt>
                <c:pt idx="53">
                  <c:v>8.6229197206174E-5</c:v>
                </c:pt>
                <c:pt idx="54">
                  <c:v>0.0</c:v>
                </c:pt>
                <c:pt idx="55">
                  <c:v>0.000603604380443218</c:v>
                </c:pt>
                <c:pt idx="56">
                  <c:v>0.000258687591618522</c:v>
                </c:pt>
                <c:pt idx="57">
                  <c:v>8.6229197206174E-5</c:v>
                </c:pt>
                <c:pt idx="58">
                  <c:v>0.00939898249547296</c:v>
                </c:pt>
                <c:pt idx="59">
                  <c:v>8.6229197206174E-5</c:v>
                </c:pt>
                <c:pt idx="60">
                  <c:v>0.00146589635250496</c:v>
                </c:pt>
                <c:pt idx="61">
                  <c:v>0.00120720876088644</c:v>
                </c:pt>
                <c:pt idx="62">
                  <c:v>0.0</c:v>
                </c:pt>
                <c:pt idx="63">
                  <c:v>0.021815986893162</c:v>
                </c:pt>
                <c:pt idx="64">
                  <c:v>0.00181081314132965</c:v>
                </c:pt>
                <c:pt idx="65">
                  <c:v>0.0</c:v>
                </c:pt>
                <c:pt idx="66">
                  <c:v>0.0</c:v>
                </c:pt>
                <c:pt idx="67">
                  <c:v>0.0</c:v>
                </c:pt>
                <c:pt idx="68">
                  <c:v>8.6229197206174E-5</c:v>
                </c:pt>
                <c:pt idx="69">
                  <c:v>0.0</c:v>
                </c:pt>
                <c:pt idx="70">
                  <c:v>0.0115547124256273</c:v>
                </c:pt>
                <c:pt idx="71">
                  <c:v>0.0</c:v>
                </c:pt>
                <c:pt idx="72">
                  <c:v>0.00534621022678279</c:v>
                </c:pt>
                <c:pt idx="73">
                  <c:v>0.0</c:v>
                </c:pt>
                <c:pt idx="74">
                  <c:v>0.0</c:v>
                </c:pt>
                <c:pt idx="75">
                  <c:v>0.000172458394412348</c:v>
                </c:pt>
                <c:pt idx="76">
                  <c:v>0.0</c:v>
                </c:pt>
                <c:pt idx="77">
                  <c:v>8.6229197206174E-5</c:v>
                </c:pt>
                <c:pt idx="78">
                  <c:v>0.000517375183237044</c:v>
                </c:pt>
                <c:pt idx="79">
                  <c:v>0.00103475036647409</c:v>
                </c:pt>
                <c:pt idx="80">
                  <c:v>0.0</c:v>
                </c:pt>
                <c:pt idx="81">
                  <c:v>0.000172458394412348</c:v>
                </c:pt>
                <c:pt idx="82">
                  <c:v>0.00163835474691731</c:v>
                </c:pt>
                <c:pt idx="83">
                  <c:v>0.00370785547986548</c:v>
                </c:pt>
                <c:pt idx="84">
                  <c:v>0.0</c:v>
                </c:pt>
                <c:pt idx="85">
                  <c:v>0.0</c:v>
                </c:pt>
                <c:pt idx="86">
                  <c:v>0.000517375183237044</c:v>
                </c:pt>
                <c:pt idx="87">
                  <c:v>0.0</c:v>
                </c:pt>
                <c:pt idx="88">
                  <c:v>0.0</c:v>
                </c:pt>
                <c:pt idx="89">
                  <c:v>0.000172458394412348</c:v>
                </c:pt>
                <c:pt idx="90">
                  <c:v>0.00310425109942226</c:v>
                </c:pt>
                <c:pt idx="91">
                  <c:v>0.00043114598603087</c:v>
                </c:pt>
                <c:pt idx="92">
                  <c:v>0.000172458394412348</c:v>
                </c:pt>
                <c:pt idx="93">
                  <c:v>0.000258687591618522</c:v>
                </c:pt>
                <c:pt idx="94">
                  <c:v>0.0</c:v>
                </c:pt>
                <c:pt idx="95">
                  <c:v>0.000344916788824696</c:v>
                </c:pt>
                <c:pt idx="96">
                  <c:v>0.0</c:v>
                </c:pt>
                <c:pt idx="97">
                  <c:v>0.000258687591618522</c:v>
                </c:pt>
                <c:pt idx="98">
                  <c:v>0.0</c:v>
                </c:pt>
                <c:pt idx="99">
                  <c:v>0.000258687591618522</c:v>
                </c:pt>
                <c:pt idx="100">
                  <c:v>0.0</c:v>
                </c:pt>
                <c:pt idx="101">
                  <c:v>8.6229197206174E-5</c:v>
                </c:pt>
                <c:pt idx="102">
                  <c:v>8.6229197206174E-5</c:v>
                </c:pt>
                <c:pt idx="103">
                  <c:v>8.6229197206174E-5</c:v>
                </c:pt>
                <c:pt idx="104">
                  <c:v>8.6229197206174E-5</c:v>
                </c:pt>
                <c:pt idx="105">
                  <c:v>0.0</c:v>
                </c:pt>
                <c:pt idx="106">
                  <c:v>0.000172458394412348</c:v>
                </c:pt>
                <c:pt idx="107">
                  <c:v>0.0</c:v>
                </c:pt>
                <c:pt idx="108">
                  <c:v>0.0</c:v>
                </c:pt>
                <c:pt idx="109">
                  <c:v>8.6229197206174E-5</c:v>
                </c:pt>
                <c:pt idx="110">
                  <c:v>0.0</c:v>
                </c:pt>
                <c:pt idx="111">
                  <c:v>0.000344916788824696</c:v>
                </c:pt>
                <c:pt idx="112">
                  <c:v>0.0</c:v>
                </c:pt>
                <c:pt idx="113">
                  <c:v>0.0</c:v>
                </c:pt>
                <c:pt idx="114">
                  <c:v>0.00103475036647409</c:v>
                </c:pt>
                <c:pt idx="115">
                  <c:v>0.000344916788824696</c:v>
                </c:pt>
                <c:pt idx="116">
                  <c:v>0.000776062774855566</c:v>
                </c:pt>
                <c:pt idx="117">
                  <c:v>0.00086229197206174</c:v>
                </c:pt>
                <c:pt idx="118">
                  <c:v>0.00120720876088644</c:v>
                </c:pt>
                <c:pt idx="119">
                  <c:v>0.00103475036647409</c:v>
                </c:pt>
                <c:pt idx="120">
                  <c:v>0.00112097956368026</c:v>
                </c:pt>
                <c:pt idx="121">
                  <c:v>0.00146589635250496</c:v>
                </c:pt>
                <c:pt idx="122">
                  <c:v>0.00043114598603087</c:v>
                </c:pt>
                <c:pt idx="123">
                  <c:v>0.000172458394412348</c:v>
                </c:pt>
                <c:pt idx="124">
                  <c:v>0.0</c:v>
                </c:pt>
                <c:pt idx="125">
                  <c:v>8.6229197206174E-5</c:v>
                </c:pt>
                <c:pt idx="126">
                  <c:v>8.6229197206174E-5</c:v>
                </c:pt>
                <c:pt idx="127">
                  <c:v>0.00043114598603087</c:v>
                </c:pt>
                <c:pt idx="128">
                  <c:v>0.0</c:v>
                </c:pt>
                <c:pt idx="129">
                  <c:v>0.0</c:v>
                </c:pt>
                <c:pt idx="130">
                  <c:v>0.0</c:v>
                </c:pt>
                <c:pt idx="131">
                  <c:v>8.6229197206174E-5</c:v>
                </c:pt>
                <c:pt idx="132">
                  <c:v>0.00043114598603087</c:v>
                </c:pt>
                <c:pt idx="133">
                  <c:v>0.000258687591618522</c:v>
                </c:pt>
                <c:pt idx="134">
                  <c:v>8.6229197206174E-5</c:v>
                </c:pt>
                <c:pt idx="135">
                  <c:v>0.000344916788824696</c:v>
                </c:pt>
                <c:pt idx="136">
                  <c:v>8.6229197206174E-5</c:v>
                </c:pt>
                <c:pt idx="137">
                  <c:v>0.000172458394412348</c:v>
                </c:pt>
                <c:pt idx="138">
                  <c:v>0.00620850219884453</c:v>
                </c:pt>
                <c:pt idx="139">
                  <c:v>0.0</c:v>
                </c:pt>
                <c:pt idx="140">
                  <c:v>0.000603604380443218</c:v>
                </c:pt>
                <c:pt idx="141">
                  <c:v>0.000344916788824696</c:v>
                </c:pt>
                <c:pt idx="142">
                  <c:v>0.000517375183237044</c:v>
                </c:pt>
                <c:pt idx="143">
                  <c:v>0.0</c:v>
                </c:pt>
                <c:pt idx="144">
                  <c:v>0.000344916788824696</c:v>
                </c:pt>
                <c:pt idx="145">
                  <c:v>0.0</c:v>
                </c:pt>
                <c:pt idx="146">
                  <c:v>0.0</c:v>
                </c:pt>
                <c:pt idx="147">
                  <c:v>0.00258687591618522</c:v>
                </c:pt>
                <c:pt idx="148">
                  <c:v>0.000344916788824696</c:v>
                </c:pt>
                <c:pt idx="149">
                  <c:v>0.000172458394412348</c:v>
                </c:pt>
                <c:pt idx="150">
                  <c:v>0.0</c:v>
                </c:pt>
                <c:pt idx="151">
                  <c:v>0.0</c:v>
                </c:pt>
                <c:pt idx="152">
                  <c:v>0.0</c:v>
                </c:pt>
                <c:pt idx="153">
                  <c:v>0.000344916788824696</c:v>
                </c:pt>
                <c:pt idx="154">
                  <c:v>0.000344916788824696</c:v>
                </c:pt>
                <c:pt idx="155">
                  <c:v>8.6229197206174E-5</c:v>
                </c:pt>
                <c:pt idx="156">
                  <c:v>0.000776062774855566</c:v>
                </c:pt>
                <c:pt idx="157">
                  <c:v>0.000603604380443218</c:v>
                </c:pt>
                <c:pt idx="158">
                  <c:v>0.00586358541001983</c:v>
                </c:pt>
                <c:pt idx="159">
                  <c:v>0.00043114598603087</c:v>
                </c:pt>
                <c:pt idx="160">
                  <c:v>0.0129343795809261</c:v>
                </c:pt>
                <c:pt idx="161">
                  <c:v>0.0</c:v>
                </c:pt>
                <c:pt idx="162">
                  <c:v>8.6229197206174E-5</c:v>
                </c:pt>
                <c:pt idx="163">
                  <c:v>0.000172458394412348</c:v>
                </c:pt>
                <c:pt idx="164">
                  <c:v>0.0</c:v>
                </c:pt>
                <c:pt idx="165">
                  <c:v>0.0</c:v>
                </c:pt>
                <c:pt idx="166">
                  <c:v>8.6229197206174E-5</c:v>
                </c:pt>
                <c:pt idx="167">
                  <c:v>8.6229197206174E-5</c:v>
                </c:pt>
                <c:pt idx="168">
                  <c:v>0.000172458394412348</c:v>
                </c:pt>
                <c:pt idx="169">
                  <c:v>0.0</c:v>
                </c:pt>
                <c:pt idx="170">
                  <c:v>0.0</c:v>
                </c:pt>
                <c:pt idx="171">
                  <c:v>0.0</c:v>
                </c:pt>
                <c:pt idx="172">
                  <c:v>8.6229197206174E-5</c:v>
                </c:pt>
                <c:pt idx="173">
                  <c:v>0.000517375183237044</c:v>
                </c:pt>
                <c:pt idx="174">
                  <c:v>0.0</c:v>
                </c:pt>
                <c:pt idx="175">
                  <c:v>0.000172458394412348</c:v>
                </c:pt>
                <c:pt idx="176">
                  <c:v>0.000258687591618522</c:v>
                </c:pt>
                <c:pt idx="177">
                  <c:v>8.6229197206174E-5</c:v>
                </c:pt>
                <c:pt idx="178">
                  <c:v>8.6229197206174E-5</c:v>
                </c:pt>
                <c:pt idx="179">
                  <c:v>8.6229197206174E-5</c:v>
                </c:pt>
                <c:pt idx="180">
                  <c:v>0.000172458394412348</c:v>
                </c:pt>
                <c:pt idx="181">
                  <c:v>0.0</c:v>
                </c:pt>
                <c:pt idx="182">
                  <c:v>8.6229197206174E-5</c:v>
                </c:pt>
                <c:pt idx="183">
                  <c:v>0.0</c:v>
                </c:pt>
                <c:pt idx="184">
                  <c:v>0.0</c:v>
                </c:pt>
                <c:pt idx="185">
                  <c:v>0.000172458394412348</c:v>
                </c:pt>
                <c:pt idx="186">
                  <c:v>0.000172458394412348</c:v>
                </c:pt>
                <c:pt idx="187">
                  <c:v>0.00120720876088644</c:v>
                </c:pt>
                <c:pt idx="188">
                  <c:v>0.0</c:v>
                </c:pt>
                <c:pt idx="189">
                  <c:v>8.6229197206174E-5</c:v>
                </c:pt>
                <c:pt idx="190">
                  <c:v>0.0</c:v>
                </c:pt>
                <c:pt idx="191">
                  <c:v>0.000776062774855566</c:v>
                </c:pt>
                <c:pt idx="192">
                  <c:v>0.000258687591618522</c:v>
                </c:pt>
                <c:pt idx="193">
                  <c:v>0.000344916788824696</c:v>
                </c:pt>
                <c:pt idx="194">
                  <c:v>0.00043114598603087</c:v>
                </c:pt>
                <c:pt idx="195">
                  <c:v>0.000172458394412348</c:v>
                </c:pt>
                <c:pt idx="196">
                  <c:v>0.000689833577649392</c:v>
                </c:pt>
                <c:pt idx="197">
                  <c:v>0.00181081314132965</c:v>
                </c:pt>
                <c:pt idx="198">
                  <c:v>0.000517375183237044</c:v>
                </c:pt>
                <c:pt idx="199">
                  <c:v>0.00137966715529878</c:v>
                </c:pt>
                <c:pt idx="200">
                  <c:v>0.00767439855134948</c:v>
                </c:pt>
                <c:pt idx="201">
                  <c:v>0.0</c:v>
                </c:pt>
                <c:pt idx="202">
                  <c:v>0.000603604380443218</c:v>
                </c:pt>
                <c:pt idx="203">
                  <c:v>0.0</c:v>
                </c:pt>
                <c:pt idx="204">
                  <c:v>8.6229197206174E-5</c:v>
                </c:pt>
                <c:pt idx="205">
                  <c:v>0.000517375183237044</c:v>
                </c:pt>
                <c:pt idx="206">
                  <c:v>0.00086229197206174</c:v>
                </c:pt>
                <c:pt idx="207">
                  <c:v>0.0</c:v>
                </c:pt>
                <c:pt idx="208">
                  <c:v>0.00112097956368026</c:v>
                </c:pt>
                <c:pt idx="209">
                  <c:v>0.000344916788824696</c:v>
                </c:pt>
                <c:pt idx="210">
                  <c:v>0.000172458394412348</c:v>
                </c:pt>
                <c:pt idx="211">
                  <c:v>0.0</c:v>
                </c:pt>
                <c:pt idx="212">
                  <c:v>0.0</c:v>
                </c:pt>
                <c:pt idx="213">
                  <c:v>0.00103475036647409</c:v>
                </c:pt>
                <c:pt idx="214">
                  <c:v>8.6229197206174E-5</c:v>
                </c:pt>
                <c:pt idx="215">
                  <c:v>8.6229197206174E-5</c:v>
                </c:pt>
                <c:pt idx="216">
                  <c:v>8.6229197206174E-5</c:v>
                </c:pt>
                <c:pt idx="217">
                  <c:v>0.000517375183237044</c:v>
                </c:pt>
                <c:pt idx="218">
                  <c:v>0.0</c:v>
                </c:pt>
                <c:pt idx="219">
                  <c:v>0.000258687591618522</c:v>
                </c:pt>
                <c:pt idx="220">
                  <c:v>0.0</c:v>
                </c:pt>
                <c:pt idx="221">
                  <c:v>0.000172458394412348</c:v>
                </c:pt>
                <c:pt idx="222">
                  <c:v>0.0</c:v>
                </c:pt>
                <c:pt idx="223">
                  <c:v>0.000258687591618522</c:v>
                </c:pt>
                <c:pt idx="224">
                  <c:v>0.000517375183237044</c:v>
                </c:pt>
                <c:pt idx="225">
                  <c:v>0.000517375183237044</c:v>
                </c:pt>
                <c:pt idx="226">
                  <c:v>8.6229197206174E-5</c:v>
                </c:pt>
                <c:pt idx="227">
                  <c:v>0.0</c:v>
                </c:pt>
                <c:pt idx="228">
                  <c:v>0.000517375183237044</c:v>
                </c:pt>
                <c:pt idx="229">
                  <c:v>0.0</c:v>
                </c:pt>
                <c:pt idx="230">
                  <c:v>0.000517375183237044</c:v>
                </c:pt>
                <c:pt idx="231">
                  <c:v>8.6229197206174E-5</c:v>
                </c:pt>
                <c:pt idx="232">
                  <c:v>0.00379408467707166</c:v>
                </c:pt>
                <c:pt idx="233">
                  <c:v>0.000258687591618522</c:v>
                </c:pt>
                <c:pt idx="234">
                  <c:v>8.6229197206174E-5</c:v>
                </c:pt>
                <c:pt idx="235">
                  <c:v>0.00379408467707166</c:v>
                </c:pt>
                <c:pt idx="236">
                  <c:v>8.6229197206174E-5</c:v>
                </c:pt>
                <c:pt idx="237">
                  <c:v>0.00491506424075192</c:v>
                </c:pt>
                <c:pt idx="238">
                  <c:v>0.0</c:v>
                </c:pt>
                <c:pt idx="239">
                  <c:v>8.6229197206174E-5</c:v>
                </c:pt>
                <c:pt idx="240">
                  <c:v>8.6229197206174E-5</c:v>
                </c:pt>
                <c:pt idx="241">
                  <c:v>0.000258687591618522</c:v>
                </c:pt>
                <c:pt idx="242">
                  <c:v>0.0</c:v>
                </c:pt>
                <c:pt idx="243">
                  <c:v>0.0108648788479779</c:v>
                </c:pt>
                <c:pt idx="244">
                  <c:v>0.0</c:v>
                </c:pt>
                <c:pt idx="245">
                  <c:v>0.0</c:v>
                </c:pt>
                <c:pt idx="246">
                  <c:v>0.000776062774855566</c:v>
                </c:pt>
                <c:pt idx="247">
                  <c:v>0.00336293869104079</c:v>
                </c:pt>
                <c:pt idx="248">
                  <c:v>0.0</c:v>
                </c:pt>
                <c:pt idx="249">
                  <c:v>0.0062947313960507</c:v>
                </c:pt>
                <c:pt idx="250">
                  <c:v>0.0</c:v>
                </c:pt>
                <c:pt idx="251">
                  <c:v>0.000776062774855566</c:v>
                </c:pt>
                <c:pt idx="252">
                  <c:v>0.0</c:v>
                </c:pt>
                <c:pt idx="253">
                  <c:v>8.6229197206174E-5</c:v>
                </c:pt>
                <c:pt idx="254">
                  <c:v>0.000517375183237044</c:v>
                </c:pt>
                <c:pt idx="255">
                  <c:v>0.00422523066310253</c:v>
                </c:pt>
                <c:pt idx="256">
                  <c:v>0.0</c:v>
                </c:pt>
                <c:pt idx="257">
                  <c:v>0.000689833577649392</c:v>
                </c:pt>
                <c:pt idx="258">
                  <c:v>8.6229197206174E-5</c:v>
                </c:pt>
                <c:pt idx="259">
                  <c:v>0.000344916788824696</c:v>
                </c:pt>
                <c:pt idx="260">
                  <c:v>0.0</c:v>
                </c:pt>
                <c:pt idx="261">
                  <c:v>0.00043114598603087</c:v>
                </c:pt>
                <c:pt idx="262">
                  <c:v>0.00491506424075192</c:v>
                </c:pt>
                <c:pt idx="263">
                  <c:v>0.0</c:v>
                </c:pt>
                <c:pt idx="264">
                  <c:v>0.0120720876088644</c:v>
                </c:pt>
                <c:pt idx="265">
                  <c:v>0.0</c:v>
                </c:pt>
                <c:pt idx="266">
                  <c:v>0.0</c:v>
                </c:pt>
                <c:pt idx="267">
                  <c:v>0.00112097956368026</c:v>
                </c:pt>
                <c:pt idx="268">
                  <c:v>0.00146589635250496</c:v>
                </c:pt>
                <c:pt idx="269">
                  <c:v>0.0</c:v>
                </c:pt>
                <c:pt idx="270">
                  <c:v>8.6229197206174E-5</c:v>
                </c:pt>
                <c:pt idx="271">
                  <c:v>0.000258687591618522</c:v>
                </c:pt>
                <c:pt idx="272">
                  <c:v>0.000603604380443218</c:v>
                </c:pt>
                <c:pt idx="273">
                  <c:v>0.000603604380443218</c:v>
                </c:pt>
                <c:pt idx="274">
                  <c:v>0.0</c:v>
                </c:pt>
                <c:pt idx="275">
                  <c:v>0.000344916788824696</c:v>
                </c:pt>
                <c:pt idx="276">
                  <c:v>0.00603604380443218</c:v>
                </c:pt>
                <c:pt idx="277">
                  <c:v>0.000258687591618522</c:v>
                </c:pt>
                <c:pt idx="278">
                  <c:v>0.00155212554971113</c:v>
                </c:pt>
                <c:pt idx="279">
                  <c:v>0.000258687591618522</c:v>
                </c:pt>
                <c:pt idx="280">
                  <c:v>8.6229197206174E-5</c:v>
                </c:pt>
                <c:pt idx="281">
                  <c:v>0.00638096059325687</c:v>
                </c:pt>
                <c:pt idx="282">
                  <c:v>0.0</c:v>
                </c:pt>
                <c:pt idx="283">
                  <c:v>0.000603604380443218</c:v>
                </c:pt>
                <c:pt idx="284">
                  <c:v>0.0</c:v>
                </c:pt>
                <c:pt idx="285">
                  <c:v>0.000344916788824696</c:v>
                </c:pt>
                <c:pt idx="286">
                  <c:v>0.0</c:v>
                </c:pt>
                <c:pt idx="287">
                  <c:v>0.000172458394412348</c:v>
                </c:pt>
                <c:pt idx="288">
                  <c:v>0.00043114598603087</c:v>
                </c:pt>
                <c:pt idx="289">
                  <c:v>0.0334569285159955</c:v>
                </c:pt>
                <c:pt idx="290">
                  <c:v>0.0122445460032767</c:v>
                </c:pt>
                <c:pt idx="291">
                  <c:v>0.0</c:v>
                </c:pt>
                <c:pt idx="292">
                  <c:v>0.0</c:v>
                </c:pt>
                <c:pt idx="293">
                  <c:v>0.00457014745192722</c:v>
                </c:pt>
                <c:pt idx="294">
                  <c:v>0.000172458394412348</c:v>
                </c:pt>
                <c:pt idx="295">
                  <c:v>8.6229197206174E-5</c:v>
                </c:pt>
                <c:pt idx="296">
                  <c:v>0.0</c:v>
                </c:pt>
                <c:pt idx="297">
                  <c:v>0.00534621022678279</c:v>
                </c:pt>
                <c:pt idx="298">
                  <c:v>0.000776062774855566</c:v>
                </c:pt>
                <c:pt idx="299">
                  <c:v>0.0</c:v>
                </c:pt>
                <c:pt idx="300">
                  <c:v>0.0</c:v>
                </c:pt>
                <c:pt idx="301">
                  <c:v>0.000689833577649392</c:v>
                </c:pt>
                <c:pt idx="302">
                  <c:v>0.00120720876088644</c:v>
                </c:pt>
                <c:pt idx="303">
                  <c:v>8.6229197206174E-5</c:v>
                </c:pt>
                <c:pt idx="304">
                  <c:v>8.6229197206174E-5</c:v>
                </c:pt>
                <c:pt idx="305">
                  <c:v>0.0</c:v>
                </c:pt>
                <c:pt idx="306">
                  <c:v>0.000344916788824696</c:v>
                </c:pt>
                <c:pt idx="307">
                  <c:v>0.00620850219884453</c:v>
                </c:pt>
                <c:pt idx="308">
                  <c:v>0.000258687591618522</c:v>
                </c:pt>
                <c:pt idx="309">
                  <c:v>0.000172458394412348</c:v>
                </c:pt>
                <c:pt idx="310">
                  <c:v>0.00043114598603087</c:v>
                </c:pt>
                <c:pt idx="311">
                  <c:v>0.00215572993015435</c:v>
                </c:pt>
                <c:pt idx="312">
                  <c:v>0.000689833577649392</c:v>
                </c:pt>
                <c:pt idx="313">
                  <c:v>0.0</c:v>
                </c:pt>
                <c:pt idx="314">
                  <c:v>0.0</c:v>
                </c:pt>
                <c:pt idx="315">
                  <c:v>0.0</c:v>
                </c:pt>
                <c:pt idx="316">
                  <c:v>0.0</c:v>
                </c:pt>
                <c:pt idx="317">
                  <c:v>0.000603604380443218</c:v>
                </c:pt>
                <c:pt idx="318">
                  <c:v>8.6229197206174E-5</c:v>
                </c:pt>
                <c:pt idx="319">
                  <c:v>8.6229197206174E-5</c:v>
                </c:pt>
                <c:pt idx="320">
                  <c:v>0.0</c:v>
                </c:pt>
                <c:pt idx="321">
                  <c:v>0.00120720876088644</c:v>
                </c:pt>
                <c:pt idx="322">
                  <c:v>0.000344916788824696</c:v>
                </c:pt>
                <c:pt idx="323">
                  <c:v>0.0062947313960507</c:v>
                </c:pt>
                <c:pt idx="324">
                  <c:v>0.00043114598603087</c:v>
                </c:pt>
                <c:pt idx="325">
                  <c:v>0.0</c:v>
                </c:pt>
                <c:pt idx="326">
                  <c:v>0.00043114598603087</c:v>
                </c:pt>
                <c:pt idx="327">
                  <c:v>0.00043114598603087</c:v>
                </c:pt>
                <c:pt idx="328">
                  <c:v>8.6229197206174E-5</c:v>
                </c:pt>
                <c:pt idx="329">
                  <c:v>8.6229197206174E-5</c:v>
                </c:pt>
                <c:pt idx="330">
                  <c:v>0.0</c:v>
                </c:pt>
                <c:pt idx="331">
                  <c:v>0.000948521169267914</c:v>
                </c:pt>
                <c:pt idx="332">
                  <c:v>0.000948521169267914</c:v>
                </c:pt>
                <c:pt idx="333">
                  <c:v>8.6229197206174E-5</c:v>
                </c:pt>
                <c:pt idx="334">
                  <c:v>0.0179356730188842</c:v>
                </c:pt>
                <c:pt idx="335">
                  <c:v>0.0</c:v>
                </c:pt>
                <c:pt idx="336">
                  <c:v>8.6229197206174E-5</c:v>
                </c:pt>
                <c:pt idx="337">
                  <c:v>8.6229197206174E-5</c:v>
                </c:pt>
                <c:pt idx="338">
                  <c:v>0.000344916788824696</c:v>
                </c:pt>
                <c:pt idx="339">
                  <c:v>0.0</c:v>
                </c:pt>
                <c:pt idx="340">
                  <c:v>0.000172458394412348</c:v>
                </c:pt>
                <c:pt idx="341">
                  <c:v>0.00146589635250496</c:v>
                </c:pt>
                <c:pt idx="342">
                  <c:v>8.6229197206174E-5</c:v>
                </c:pt>
                <c:pt idx="343">
                  <c:v>0.0</c:v>
                </c:pt>
                <c:pt idx="344">
                  <c:v>8.6229197206174E-5</c:v>
                </c:pt>
                <c:pt idx="345">
                  <c:v>0.00413900146589635</c:v>
                </c:pt>
                <c:pt idx="346">
                  <c:v>0.000776062774855566</c:v>
                </c:pt>
                <c:pt idx="347">
                  <c:v>0.00181081314132965</c:v>
                </c:pt>
                <c:pt idx="348">
                  <c:v>0.0</c:v>
                </c:pt>
                <c:pt idx="349">
                  <c:v>0.0</c:v>
                </c:pt>
                <c:pt idx="350">
                  <c:v>0.0</c:v>
                </c:pt>
                <c:pt idx="351">
                  <c:v>0.0</c:v>
                </c:pt>
                <c:pt idx="352">
                  <c:v>0.000258687591618522</c:v>
                </c:pt>
                <c:pt idx="353">
                  <c:v>8.6229197206174E-5</c:v>
                </c:pt>
                <c:pt idx="354">
                  <c:v>8.6229197206174E-5</c:v>
                </c:pt>
                <c:pt idx="355">
                  <c:v>8.6229197206174E-5</c:v>
                </c:pt>
                <c:pt idx="356">
                  <c:v>8.6229197206174E-5</c:v>
                </c:pt>
                <c:pt idx="357">
                  <c:v>0.00043114598603087</c:v>
                </c:pt>
                <c:pt idx="358">
                  <c:v>0.0</c:v>
                </c:pt>
                <c:pt idx="359">
                  <c:v>0.00146589635250496</c:v>
                </c:pt>
                <c:pt idx="360">
                  <c:v>0.000258687591618522</c:v>
                </c:pt>
                <c:pt idx="361">
                  <c:v>0.0122445460032767</c:v>
                </c:pt>
                <c:pt idx="362">
                  <c:v>0.0</c:v>
                </c:pt>
                <c:pt idx="363">
                  <c:v>0.000344916788824696</c:v>
                </c:pt>
                <c:pt idx="364">
                  <c:v>0.000172458394412348</c:v>
                </c:pt>
                <c:pt idx="365">
                  <c:v>0.000776062774855566</c:v>
                </c:pt>
                <c:pt idx="366">
                  <c:v>0.0</c:v>
                </c:pt>
                <c:pt idx="367">
                  <c:v>0.000344916788824696</c:v>
                </c:pt>
                <c:pt idx="368">
                  <c:v>0.0</c:v>
                </c:pt>
                <c:pt idx="369">
                  <c:v>8.6229197206174E-5</c:v>
                </c:pt>
                <c:pt idx="370">
                  <c:v>8.6229197206174E-5</c:v>
                </c:pt>
                <c:pt idx="371">
                  <c:v>8.6229197206174E-5</c:v>
                </c:pt>
                <c:pt idx="372">
                  <c:v>0.0</c:v>
                </c:pt>
                <c:pt idx="373">
                  <c:v>8.6229197206174E-5</c:v>
                </c:pt>
                <c:pt idx="374">
                  <c:v>0.0</c:v>
                </c:pt>
                <c:pt idx="375">
                  <c:v>0.000517375183237044</c:v>
                </c:pt>
                <c:pt idx="376">
                  <c:v>0.0</c:v>
                </c:pt>
                <c:pt idx="377">
                  <c:v>0.000689833577649392</c:v>
                </c:pt>
                <c:pt idx="378">
                  <c:v>0.00551866862119514</c:v>
                </c:pt>
                <c:pt idx="379">
                  <c:v>0.0</c:v>
                </c:pt>
                <c:pt idx="380">
                  <c:v>0.0</c:v>
                </c:pt>
                <c:pt idx="381">
                  <c:v>0.0</c:v>
                </c:pt>
                <c:pt idx="382">
                  <c:v>0.000689833577649392</c:v>
                </c:pt>
                <c:pt idx="383">
                  <c:v>8.6229197206174E-5</c:v>
                </c:pt>
                <c:pt idx="384">
                  <c:v>8.6229197206174E-5</c:v>
                </c:pt>
                <c:pt idx="385">
                  <c:v>0.0</c:v>
                </c:pt>
                <c:pt idx="386">
                  <c:v>0.00129343795809261</c:v>
                </c:pt>
                <c:pt idx="387">
                  <c:v>0.00043114598603087</c:v>
                </c:pt>
                <c:pt idx="388">
                  <c:v>8.6229197206174E-5</c:v>
                </c:pt>
                <c:pt idx="389">
                  <c:v>0.000344916788824696</c:v>
                </c:pt>
                <c:pt idx="390">
                  <c:v>8.6229197206174E-5</c:v>
                </c:pt>
                <c:pt idx="391">
                  <c:v>0.0</c:v>
                </c:pt>
                <c:pt idx="392">
                  <c:v>0.0228507372596361</c:v>
                </c:pt>
                <c:pt idx="393">
                  <c:v>8.6229197206174E-5</c:v>
                </c:pt>
                <c:pt idx="394">
                  <c:v>0.0</c:v>
                </c:pt>
                <c:pt idx="395">
                  <c:v>0.0</c:v>
                </c:pt>
                <c:pt idx="396">
                  <c:v>0.0</c:v>
                </c:pt>
                <c:pt idx="397">
                  <c:v>0.000172458394412348</c:v>
                </c:pt>
                <c:pt idx="398">
                  <c:v>0.000517375183237044</c:v>
                </c:pt>
                <c:pt idx="399">
                  <c:v>0.00043114598603087</c:v>
                </c:pt>
                <c:pt idx="400">
                  <c:v>0.0</c:v>
                </c:pt>
                <c:pt idx="401">
                  <c:v>0.0</c:v>
                </c:pt>
                <c:pt idx="402">
                  <c:v>8.6229197206174E-5</c:v>
                </c:pt>
                <c:pt idx="403">
                  <c:v>0.0</c:v>
                </c:pt>
                <c:pt idx="404">
                  <c:v>8.6229197206174E-5</c:v>
                </c:pt>
                <c:pt idx="405">
                  <c:v>0.000258687591618522</c:v>
                </c:pt>
                <c:pt idx="406">
                  <c:v>8.6229197206174E-5</c:v>
                </c:pt>
                <c:pt idx="407">
                  <c:v>0.000344916788824696</c:v>
                </c:pt>
                <c:pt idx="408">
                  <c:v>0.00146589635250496</c:v>
                </c:pt>
                <c:pt idx="409">
                  <c:v>0.0</c:v>
                </c:pt>
                <c:pt idx="410">
                  <c:v>0.000603604380443218</c:v>
                </c:pt>
                <c:pt idx="411">
                  <c:v>0.0</c:v>
                </c:pt>
                <c:pt idx="412">
                  <c:v>0.000258687591618522</c:v>
                </c:pt>
                <c:pt idx="413">
                  <c:v>0.0</c:v>
                </c:pt>
                <c:pt idx="414">
                  <c:v>0.000344916788824696</c:v>
                </c:pt>
                <c:pt idx="415">
                  <c:v>0.0</c:v>
                </c:pt>
                <c:pt idx="416">
                  <c:v>8.6229197206174E-5</c:v>
                </c:pt>
                <c:pt idx="417">
                  <c:v>0.0</c:v>
                </c:pt>
                <c:pt idx="418">
                  <c:v>0.00310425109942226</c:v>
                </c:pt>
                <c:pt idx="419">
                  <c:v>0.000948521169267914</c:v>
                </c:pt>
                <c:pt idx="420">
                  <c:v>0.00043114598603087</c:v>
                </c:pt>
                <c:pt idx="421">
                  <c:v>0.0086229197206174</c:v>
                </c:pt>
              </c:numCache>
            </c:numRef>
          </c:val>
        </c:ser>
        <c:dLbls>
          <c:showLegendKey val="0"/>
          <c:showVal val="0"/>
          <c:showCatName val="0"/>
          <c:showSerName val="0"/>
          <c:showPercent val="0"/>
          <c:showBubbleSize val="0"/>
        </c:dLbls>
        <c:gapWidth val="150"/>
        <c:axId val="-2086469992"/>
        <c:axId val="2108456504"/>
      </c:barChart>
      <c:catAx>
        <c:axId val="-2086469992"/>
        <c:scaling>
          <c:orientation val="minMax"/>
        </c:scaling>
        <c:delete val="1"/>
        <c:axPos val="b"/>
        <c:numFmt formatCode="General" sourceLinked="1"/>
        <c:majorTickMark val="out"/>
        <c:minorTickMark val="none"/>
        <c:tickLblPos val="nextTo"/>
        <c:crossAx val="2108456504"/>
        <c:crosses val="autoZero"/>
        <c:auto val="1"/>
        <c:lblAlgn val="ctr"/>
        <c:lblOffset val="100"/>
        <c:noMultiLvlLbl val="0"/>
      </c:catAx>
      <c:valAx>
        <c:axId val="2108456504"/>
        <c:scaling>
          <c:orientation val="minMax"/>
          <c:max val="1.0"/>
        </c:scaling>
        <c:delete val="0"/>
        <c:axPos val="l"/>
        <c:numFmt formatCode="General" sourceLinked="1"/>
        <c:majorTickMark val="out"/>
        <c:minorTickMark val="none"/>
        <c:tickLblPos val="nextTo"/>
        <c:crossAx val="-208646999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92792579009815"/>
          <c:y val="0.0260869565217391"/>
          <c:w val="0.885104303742854"/>
          <c:h val="0.940869565217391"/>
        </c:manualLayout>
      </c:layout>
      <c:barChart>
        <c:barDir val="col"/>
        <c:grouping val="clustered"/>
        <c:varyColors val="0"/>
        <c:ser>
          <c:idx val="0"/>
          <c:order val="0"/>
          <c:tx>
            <c:v>T.M5.G.00</c:v>
          </c:tx>
          <c:spPr>
            <a:solidFill>
              <a:srgbClr val="008000"/>
            </a:solidFill>
            <a:ln>
              <a:solidFill>
                <a:srgbClr val="008000"/>
              </a:solidFill>
            </a:ln>
            <a:effectLst/>
          </c:spPr>
          <c:invertIfNegative val="0"/>
          <c:cat>
            <c:numRef>
              <c:f>'[1]M5-97%-data'!$A$426:$A$847</c:f>
              <c:numCache>
                <c:formatCode>General</c:formatCode>
                <c:ptCount val="422"/>
                <c:pt idx="0">
                  <c:v>344.0</c:v>
                </c:pt>
                <c:pt idx="1">
                  <c:v>0.0</c:v>
                </c:pt>
                <c:pt idx="2">
                  <c:v>346.0</c:v>
                </c:pt>
                <c:pt idx="3">
                  <c:v>347.0</c:v>
                </c:pt>
                <c:pt idx="4">
                  <c:v>340.0</c:v>
                </c:pt>
                <c:pt idx="5">
                  <c:v>341.0</c:v>
                </c:pt>
                <c:pt idx="6">
                  <c:v>342.0</c:v>
                </c:pt>
                <c:pt idx="7">
                  <c:v>343.0</c:v>
                </c:pt>
                <c:pt idx="8">
                  <c:v>348.0</c:v>
                </c:pt>
                <c:pt idx="9">
                  <c:v>349.0</c:v>
                </c:pt>
                <c:pt idx="10">
                  <c:v>129.0</c:v>
                </c:pt>
                <c:pt idx="11">
                  <c:v>298.0</c:v>
                </c:pt>
                <c:pt idx="12">
                  <c:v>299.0</c:v>
                </c:pt>
                <c:pt idx="13">
                  <c:v>296.0</c:v>
                </c:pt>
                <c:pt idx="14">
                  <c:v>297.0</c:v>
                </c:pt>
                <c:pt idx="15">
                  <c:v>294.0</c:v>
                </c:pt>
                <c:pt idx="16">
                  <c:v>295.0</c:v>
                </c:pt>
                <c:pt idx="17">
                  <c:v>292.0</c:v>
                </c:pt>
                <c:pt idx="18">
                  <c:v>293.0</c:v>
                </c:pt>
                <c:pt idx="19">
                  <c:v>290.0</c:v>
                </c:pt>
                <c:pt idx="20">
                  <c:v>291.0</c:v>
                </c:pt>
                <c:pt idx="21">
                  <c:v>199.0</c:v>
                </c:pt>
                <c:pt idx="22">
                  <c:v>198.0</c:v>
                </c:pt>
                <c:pt idx="23">
                  <c:v>195.0</c:v>
                </c:pt>
                <c:pt idx="24">
                  <c:v>194.0</c:v>
                </c:pt>
                <c:pt idx="25">
                  <c:v>197.0</c:v>
                </c:pt>
                <c:pt idx="26">
                  <c:v>196.0</c:v>
                </c:pt>
                <c:pt idx="27">
                  <c:v>191.0</c:v>
                </c:pt>
                <c:pt idx="28">
                  <c:v>190.0</c:v>
                </c:pt>
                <c:pt idx="29">
                  <c:v>193.0</c:v>
                </c:pt>
                <c:pt idx="30">
                  <c:v>192.0</c:v>
                </c:pt>
                <c:pt idx="31">
                  <c:v>270.0</c:v>
                </c:pt>
                <c:pt idx="32">
                  <c:v>271.0</c:v>
                </c:pt>
                <c:pt idx="33">
                  <c:v>272.0</c:v>
                </c:pt>
                <c:pt idx="34">
                  <c:v>273.0</c:v>
                </c:pt>
                <c:pt idx="35">
                  <c:v>274.0</c:v>
                </c:pt>
                <c:pt idx="36">
                  <c:v>275.0</c:v>
                </c:pt>
                <c:pt idx="37">
                  <c:v>276.0</c:v>
                </c:pt>
                <c:pt idx="38">
                  <c:v>277.0</c:v>
                </c:pt>
                <c:pt idx="39">
                  <c:v>278.0</c:v>
                </c:pt>
                <c:pt idx="40">
                  <c:v>279.0</c:v>
                </c:pt>
                <c:pt idx="41">
                  <c:v>108.0</c:v>
                </c:pt>
                <c:pt idx="42">
                  <c:v>109.0</c:v>
                </c:pt>
                <c:pt idx="43">
                  <c:v>102.0</c:v>
                </c:pt>
                <c:pt idx="44">
                  <c:v>103.0</c:v>
                </c:pt>
                <c:pt idx="45">
                  <c:v>100.0</c:v>
                </c:pt>
                <c:pt idx="46">
                  <c:v>101.0</c:v>
                </c:pt>
                <c:pt idx="47">
                  <c:v>106.0</c:v>
                </c:pt>
                <c:pt idx="48">
                  <c:v>107.0</c:v>
                </c:pt>
                <c:pt idx="49">
                  <c:v>104.0</c:v>
                </c:pt>
                <c:pt idx="50">
                  <c:v>105.0</c:v>
                </c:pt>
                <c:pt idx="51">
                  <c:v>39.0</c:v>
                </c:pt>
                <c:pt idx="52">
                  <c:v>38.0</c:v>
                </c:pt>
                <c:pt idx="53">
                  <c:v>33.0</c:v>
                </c:pt>
                <c:pt idx="54">
                  <c:v>32.0</c:v>
                </c:pt>
                <c:pt idx="55">
                  <c:v>31.0</c:v>
                </c:pt>
                <c:pt idx="56">
                  <c:v>30.0</c:v>
                </c:pt>
                <c:pt idx="57">
                  <c:v>37.0</c:v>
                </c:pt>
                <c:pt idx="58">
                  <c:v>36.0</c:v>
                </c:pt>
                <c:pt idx="59">
                  <c:v>35.0</c:v>
                </c:pt>
                <c:pt idx="60">
                  <c:v>34.0</c:v>
                </c:pt>
                <c:pt idx="61">
                  <c:v>339.0</c:v>
                </c:pt>
                <c:pt idx="62">
                  <c:v>338.0</c:v>
                </c:pt>
                <c:pt idx="63">
                  <c:v>335.0</c:v>
                </c:pt>
                <c:pt idx="64">
                  <c:v>334.0</c:v>
                </c:pt>
                <c:pt idx="65">
                  <c:v>337.0</c:v>
                </c:pt>
                <c:pt idx="66">
                  <c:v>336.0</c:v>
                </c:pt>
                <c:pt idx="67">
                  <c:v>331.0</c:v>
                </c:pt>
                <c:pt idx="68">
                  <c:v>330.0</c:v>
                </c:pt>
                <c:pt idx="69">
                  <c:v>333.0</c:v>
                </c:pt>
                <c:pt idx="70">
                  <c:v>332.0</c:v>
                </c:pt>
                <c:pt idx="71">
                  <c:v>345.0</c:v>
                </c:pt>
                <c:pt idx="72">
                  <c:v>6.0</c:v>
                </c:pt>
                <c:pt idx="73">
                  <c:v>99.0</c:v>
                </c:pt>
                <c:pt idx="74">
                  <c:v>98.0</c:v>
                </c:pt>
                <c:pt idx="75">
                  <c:v>91.0</c:v>
                </c:pt>
                <c:pt idx="76">
                  <c:v>90.0</c:v>
                </c:pt>
                <c:pt idx="77">
                  <c:v>93.0</c:v>
                </c:pt>
                <c:pt idx="78">
                  <c:v>92.0</c:v>
                </c:pt>
                <c:pt idx="79">
                  <c:v>95.0</c:v>
                </c:pt>
                <c:pt idx="80">
                  <c:v>94.0</c:v>
                </c:pt>
                <c:pt idx="81">
                  <c:v>97.0</c:v>
                </c:pt>
                <c:pt idx="82">
                  <c:v>96.0</c:v>
                </c:pt>
                <c:pt idx="83">
                  <c:v>238.0</c:v>
                </c:pt>
                <c:pt idx="84">
                  <c:v>239.0</c:v>
                </c:pt>
                <c:pt idx="85">
                  <c:v>234.0</c:v>
                </c:pt>
                <c:pt idx="86">
                  <c:v>235.0</c:v>
                </c:pt>
                <c:pt idx="87">
                  <c:v>236.0</c:v>
                </c:pt>
                <c:pt idx="88">
                  <c:v>237.0</c:v>
                </c:pt>
                <c:pt idx="89">
                  <c:v>230.0</c:v>
                </c:pt>
                <c:pt idx="90">
                  <c:v>231.0</c:v>
                </c:pt>
                <c:pt idx="91">
                  <c:v>232.0</c:v>
                </c:pt>
                <c:pt idx="92">
                  <c:v>233.0</c:v>
                </c:pt>
                <c:pt idx="93">
                  <c:v>1.0</c:v>
                </c:pt>
                <c:pt idx="94">
                  <c:v>146.0</c:v>
                </c:pt>
                <c:pt idx="95">
                  <c:v>147.0</c:v>
                </c:pt>
                <c:pt idx="96">
                  <c:v>144.0</c:v>
                </c:pt>
                <c:pt idx="97">
                  <c:v>145.0</c:v>
                </c:pt>
                <c:pt idx="98">
                  <c:v>142.0</c:v>
                </c:pt>
                <c:pt idx="99">
                  <c:v>143.0</c:v>
                </c:pt>
                <c:pt idx="100">
                  <c:v>140.0</c:v>
                </c:pt>
                <c:pt idx="101">
                  <c:v>141.0</c:v>
                </c:pt>
                <c:pt idx="102">
                  <c:v>148.0</c:v>
                </c:pt>
                <c:pt idx="103">
                  <c:v>149.0</c:v>
                </c:pt>
                <c:pt idx="104">
                  <c:v>133.0</c:v>
                </c:pt>
                <c:pt idx="105">
                  <c:v>132.0</c:v>
                </c:pt>
                <c:pt idx="106">
                  <c:v>131.0</c:v>
                </c:pt>
                <c:pt idx="107">
                  <c:v>130.0</c:v>
                </c:pt>
                <c:pt idx="108">
                  <c:v>137.0</c:v>
                </c:pt>
                <c:pt idx="109">
                  <c:v>136.0</c:v>
                </c:pt>
                <c:pt idx="110">
                  <c:v>135.0</c:v>
                </c:pt>
                <c:pt idx="111">
                  <c:v>134.0</c:v>
                </c:pt>
                <c:pt idx="112">
                  <c:v>139.0</c:v>
                </c:pt>
                <c:pt idx="113">
                  <c:v>138.0</c:v>
                </c:pt>
                <c:pt idx="114">
                  <c:v>24.0</c:v>
                </c:pt>
                <c:pt idx="115">
                  <c:v>25.0</c:v>
                </c:pt>
                <c:pt idx="116">
                  <c:v>26.0</c:v>
                </c:pt>
                <c:pt idx="117">
                  <c:v>27.0</c:v>
                </c:pt>
                <c:pt idx="118">
                  <c:v>20.0</c:v>
                </c:pt>
                <c:pt idx="119">
                  <c:v>21.0</c:v>
                </c:pt>
                <c:pt idx="120">
                  <c:v>22.0</c:v>
                </c:pt>
                <c:pt idx="121">
                  <c:v>23.0</c:v>
                </c:pt>
                <c:pt idx="122">
                  <c:v>28.0</c:v>
                </c:pt>
                <c:pt idx="123">
                  <c:v>29.0</c:v>
                </c:pt>
                <c:pt idx="124">
                  <c:v>407.0</c:v>
                </c:pt>
                <c:pt idx="125">
                  <c:v>406.0</c:v>
                </c:pt>
                <c:pt idx="126">
                  <c:v>405.0</c:v>
                </c:pt>
                <c:pt idx="127">
                  <c:v>404.0</c:v>
                </c:pt>
                <c:pt idx="128">
                  <c:v>403.0</c:v>
                </c:pt>
                <c:pt idx="129">
                  <c:v>402.0</c:v>
                </c:pt>
                <c:pt idx="130">
                  <c:v>401.0</c:v>
                </c:pt>
                <c:pt idx="131">
                  <c:v>400.0</c:v>
                </c:pt>
                <c:pt idx="132">
                  <c:v>409.0</c:v>
                </c:pt>
                <c:pt idx="133">
                  <c:v>408.0</c:v>
                </c:pt>
                <c:pt idx="134">
                  <c:v>379.0</c:v>
                </c:pt>
                <c:pt idx="135">
                  <c:v>378.0</c:v>
                </c:pt>
                <c:pt idx="136">
                  <c:v>371.0</c:v>
                </c:pt>
                <c:pt idx="137">
                  <c:v>370.0</c:v>
                </c:pt>
                <c:pt idx="138">
                  <c:v>373.0</c:v>
                </c:pt>
                <c:pt idx="139">
                  <c:v>372.0</c:v>
                </c:pt>
                <c:pt idx="140">
                  <c:v>375.0</c:v>
                </c:pt>
                <c:pt idx="141">
                  <c:v>374.0</c:v>
                </c:pt>
                <c:pt idx="142">
                  <c:v>377.0</c:v>
                </c:pt>
                <c:pt idx="143">
                  <c:v>376.0</c:v>
                </c:pt>
                <c:pt idx="144">
                  <c:v>393.0</c:v>
                </c:pt>
                <c:pt idx="145">
                  <c:v>392.0</c:v>
                </c:pt>
                <c:pt idx="146">
                  <c:v>88.0</c:v>
                </c:pt>
                <c:pt idx="147">
                  <c:v>390.0</c:v>
                </c:pt>
                <c:pt idx="148">
                  <c:v>397.0</c:v>
                </c:pt>
                <c:pt idx="149">
                  <c:v>396.0</c:v>
                </c:pt>
                <c:pt idx="150">
                  <c:v>395.0</c:v>
                </c:pt>
                <c:pt idx="151">
                  <c:v>394.0</c:v>
                </c:pt>
                <c:pt idx="152">
                  <c:v>82.0</c:v>
                </c:pt>
                <c:pt idx="153">
                  <c:v>83.0</c:v>
                </c:pt>
                <c:pt idx="154">
                  <c:v>399.0</c:v>
                </c:pt>
                <c:pt idx="155">
                  <c:v>398.0</c:v>
                </c:pt>
                <c:pt idx="156">
                  <c:v>86.0</c:v>
                </c:pt>
                <c:pt idx="157">
                  <c:v>87.0</c:v>
                </c:pt>
                <c:pt idx="158">
                  <c:v>84.0</c:v>
                </c:pt>
                <c:pt idx="159">
                  <c:v>85.0</c:v>
                </c:pt>
                <c:pt idx="160">
                  <c:v>7.0</c:v>
                </c:pt>
                <c:pt idx="161">
                  <c:v>245.0</c:v>
                </c:pt>
                <c:pt idx="162">
                  <c:v>244.0</c:v>
                </c:pt>
                <c:pt idx="163">
                  <c:v>247.0</c:v>
                </c:pt>
                <c:pt idx="164">
                  <c:v>246.0</c:v>
                </c:pt>
                <c:pt idx="165">
                  <c:v>241.0</c:v>
                </c:pt>
                <c:pt idx="166">
                  <c:v>240.0</c:v>
                </c:pt>
                <c:pt idx="167">
                  <c:v>243.0</c:v>
                </c:pt>
                <c:pt idx="168">
                  <c:v>242.0</c:v>
                </c:pt>
                <c:pt idx="169">
                  <c:v>249.0</c:v>
                </c:pt>
                <c:pt idx="170">
                  <c:v>248.0</c:v>
                </c:pt>
                <c:pt idx="171">
                  <c:v>179.0</c:v>
                </c:pt>
                <c:pt idx="172">
                  <c:v>178.0</c:v>
                </c:pt>
                <c:pt idx="173">
                  <c:v>177.0</c:v>
                </c:pt>
                <c:pt idx="174">
                  <c:v>176.0</c:v>
                </c:pt>
                <c:pt idx="175">
                  <c:v>175.0</c:v>
                </c:pt>
                <c:pt idx="176">
                  <c:v>174.0</c:v>
                </c:pt>
                <c:pt idx="177">
                  <c:v>173.0</c:v>
                </c:pt>
                <c:pt idx="178">
                  <c:v>172.0</c:v>
                </c:pt>
                <c:pt idx="179">
                  <c:v>171.0</c:v>
                </c:pt>
                <c:pt idx="180">
                  <c:v>170.0</c:v>
                </c:pt>
                <c:pt idx="181">
                  <c:v>182.0</c:v>
                </c:pt>
                <c:pt idx="182">
                  <c:v>183.0</c:v>
                </c:pt>
                <c:pt idx="183">
                  <c:v>180.0</c:v>
                </c:pt>
                <c:pt idx="184">
                  <c:v>181.0</c:v>
                </c:pt>
                <c:pt idx="185">
                  <c:v>186.0</c:v>
                </c:pt>
                <c:pt idx="186">
                  <c:v>187.0</c:v>
                </c:pt>
                <c:pt idx="187">
                  <c:v>184.0</c:v>
                </c:pt>
                <c:pt idx="188">
                  <c:v>185.0</c:v>
                </c:pt>
                <c:pt idx="189">
                  <c:v>188.0</c:v>
                </c:pt>
                <c:pt idx="190">
                  <c:v>189.0</c:v>
                </c:pt>
                <c:pt idx="191">
                  <c:v>11.0</c:v>
                </c:pt>
                <c:pt idx="192">
                  <c:v>10.0</c:v>
                </c:pt>
                <c:pt idx="193">
                  <c:v>13.0</c:v>
                </c:pt>
                <c:pt idx="194">
                  <c:v>12.0</c:v>
                </c:pt>
                <c:pt idx="195">
                  <c:v>15.0</c:v>
                </c:pt>
                <c:pt idx="196">
                  <c:v>14.0</c:v>
                </c:pt>
                <c:pt idx="197">
                  <c:v>17.0</c:v>
                </c:pt>
                <c:pt idx="198">
                  <c:v>16.0</c:v>
                </c:pt>
                <c:pt idx="199">
                  <c:v>19.0</c:v>
                </c:pt>
                <c:pt idx="200">
                  <c:v>18.0</c:v>
                </c:pt>
                <c:pt idx="201">
                  <c:v>62.0</c:v>
                </c:pt>
                <c:pt idx="202">
                  <c:v>322.0</c:v>
                </c:pt>
                <c:pt idx="203">
                  <c:v>323.0</c:v>
                </c:pt>
                <c:pt idx="204">
                  <c:v>320.0</c:v>
                </c:pt>
                <c:pt idx="205">
                  <c:v>321.0</c:v>
                </c:pt>
                <c:pt idx="206">
                  <c:v>326.0</c:v>
                </c:pt>
                <c:pt idx="207">
                  <c:v>327.0</c:v>
                </c:pt>
                <c:pt idx="208">
                  <c:v>324.0</c:v>
                </c:pt>
                <c:pt idx="209">
                  <c:v>325.0</c:v>
                </c:pt>
                <c:pt idx="210">
                  <c:v>328.0</c:v>
                </c:pt>
                <c:pt idx="211">
                  <c:v>329.0</c:v>
                </c:pt>
                <c:pt idx="212">
                  <c:v>201.0</c:v>
                </c:pt>
                <c:pt idx="213">
                  <c:v>200.0</c:v>
                </c:pt>
                <c:pt idx="214">
                  <c:v>203.0</c:v>
                </c:pt>
                <c:pt idx="215">
                  <c:v>202.0</c:v>
                </c:pt>
                <c:pt idx="216">
                  <c:v>205.0</c:v>
                </c:pt>
                <c:pt idx="217">
                  <c:v>204.0</c:v>
                </c:pt>
                <c:pt idx="218">
                  <c:v>207.0</c:v>
                </c:pt>
                <c:pt idx="219">
                  <c:v>206.0</c:v>
                </c:pt>
                <c:pt idx="220">
                  <c:v>209.0</c:v>
                </c:pt>
                <c:pt idx="221">
                  <c:v>208.0</c:v>
                </c:pt>
                <c:pt idx="222">
                  <c:v>77.0</c:v>
                </c:pt>
                <c:pt idx="223">
                  <c:v>76.0</c:v>
                </c:pt>
                <c:pt idx="224">
                  <c:v>75.0</c:v>
                </c:pt>
                <c:pt idx="225">
                  <c:v>74.0</c:v>
                </c:pt>
                <c:pt idx="226">
                  <c:v>73.0</c:v>
                </c:pt>
                <c:pt idx="227">
                  <c:v>72.0</c:v>
                </c:pt>
                <c:pt idx="228">
                  <c:v>71.0</c:v>
                </c:pt>
                <c:pt idx="229">
                  <c:v>70.0</c:v>
                </c:pt>
                <c:pt idx="230">
                  <c:v>79.0</c:v>
                </c:pt>
                <c:pt idx="231">
                  <c:v>78.0</c:v>
                </c:pt>
                <c:pt idx="232">
                  <c:v>8.0</c:v>
                </c:pt>
                <c:pt idx="233">
                  <c:v>68.0</c:v>
                </c:pt>
                <c:pt idx="234">
                  <c:v>120.0</c:v>
                </c:pt>
                <c:pt idx="235">
                  <c:v>121.0</c:v>
                </c:pt>
                <c:pt idx="236">
                  <c:v>122.0</c:v>
                </c:pt>
                <c:pt idx="237">
                  <c:v>123.0</c:v>
                </c:pt>
                <c:pt idx="238">
                  <c:v>124.0</c:v>
                </c:pt>
                <c:pt idx="239">
                  <c:v>125.0</c:v>
                </c:pt>
                <c:pt idx="240">
                  <c:v>126.0</c:v>
                </c:pt>
                <c:pt idx="241">
                  <c:v>127.0</c:v>
                </c:pt>
                <c:pt idx="242">
                  <c:v>128.0</c:v>
                </c:pt>
                <c:pt idx="243">
                  <c:v>2.0</c:v>
                </c:pt>
                <c:pt idx="244">
                  <c:v>414.0</c:v>
                </c:pt>
                <c:pt idx="245">
                  <c:v>415.0</c:v>
                </c:pt>
                <c:pt idx="246">
                  <c:v>416.0</c:v>
                </c:pt>
                <c:pt idx="247">
                  <c:v>417.0</c:v>
                </c:pt>
                <c:pt idx="248">
                  <c:v>410.0</c:v>
                </c:pt>
                <c:pt idx="249">
                  <c:v>411.0</c:v>
                </c:pt>
                <c:pt idx="250">
                  <c:v>412.0</c:v>
                </c:pt>
                <c:pt idx="251">
                  <c:v>413.0</c:v>
                </c:pt>
                <c:pt idx="252">
                  <c:v>418.0</c:v>
                </c:pt>
                <c:pt idx="253">
                  <c:v>419.0</c:v>
                </c:pt>
                <c:pt idx="254">
                  <c:v>319.0</c:v>
                </c:pt>
                <c:pt idx="255">
                  <c:v>318.0</c:v>
                </c:pt>
                <c:pt idx="256">
                  <c:v>313.0</c:v>
                </c:pt>
                <c:pt idx="257">
                  <c:v>312.0</c:v>
                </c:pt>
                <c:pt idx="258">
                  <c:v>311.0</c:v>
                </c:pt>
                <c:pt idx="259">
                  <c:v>310.0</c:v>
                </c:pt>
                <c:pt idx="260">
                  <c:v>317.0</c:v>
                </c:pt>
                <c:pt idx="261">
                  <c:v>316.0</c:v>
                </c:pt>
                <c:pt idx="262">
                  <c:v>315.0</c:v>
                </c:pt>
                <c:pt idx="263">
                  <c:v>314.0</c:v>
                </c:pt>
                <c:pt idx="264">
                  <c:v>3.0</c:v>
                </c:pt>
                <c:pt idx="265">
                  <c:v>368.0</c:v>
                </c:pt>
                <c:pt idx="266">
                  <c:v>369.0</c:v>
                </c:pt>
                <c:pt idx="267">
                  <c:v>366.0</c:v>
                </c:pt>
                <c:pt idx="268">
                  <c:v>367.0</c:v>
                </c:pt>
                <c:pt idx="269">
                  <c:v>364.0</c:v>
                </c:pt>
                <c:pt idx="270">
                  <c:v>365.0</c:v>
                </c:pt>
                <c:pt idx="271">
                  <c:v>362.0</c:v>
                </c:pt>
                <c:pt idx="272">
                  <c:v>363.0</c:v>
                </c:pt>
                <c:pt idx="273">
                  <c:v>360.0</c:v>
                </c:pt>
                <c:pt idx="274">
                  <c:v>361.0</c:v>
                </c:pt>
                <c:pt idx="275">
                  <c:v>380.0</c:v>
                </c:pt>
                <c:pt idx="276">
                  <c:v>381.0</c:v>
                </c:pt>
                <c:pt idx="277">
                  <c:v>382.0</c:v>
                </c:pt>
                <c:pt idx="278">
                  <c:v>383.0</c:v>
                </c:pt>
                <c:pt idx="279">
                  <c:v>384.0</c:v>
                </c:pt>
                <c:pt idx="280">
                  <c:v>385.0</c:v>
                </c:pt>
                <c:pt idx="281">
                  <c:v>386.0</c:v>
                </c:pt>
                <c:pt idx="282">
                  <c:v>387.0</c:v>
                </c:pt>
                <c:pt idx="283">
                  <c:v>388.0</c:v>
                </c:pt>
                <c:pt idx="284">
                  <c:v>389.0</c:v>
                </c:pt>
                <c:pt idx="285">
                  <c:v>60.0</c:v>
                </c:pt>
                <c:pt idx="286">
                  <c:v>61.0</c:v>
                </c:pt>
                <c:pt idx="287">
                  <c:v>258.0</c:v>
                </c:pt>
                <c:pt idx="288">
                  <c:v>63.0</c:v>
                </c:pt>
                <c:pt idx="289">
                  <c:v>64.0</c:v>
                </c:pt>
                <c:pt idx="290">
                  <c:v>65.0</c:v>
                </c:pt>
                <c:pt idx="291">
                  <c:v>66.0</c:v>
                </c:pt>
                <c:pt idx="292">
                  <c:v>67.0</c:v>
                </c:pt>
                <c:pt idx="293">
                  <c:v>252.0</c:v>
                </c:pt>
                <c:pt idx="294">
                  <c:v>69.0</c:v>
                </c:pt>
                <c:pt idx="295">
                  <c:v>250.0</c:v>
                </c:pt>
                <c:pt idx="296">
                  <c:v>251.0</c:v>
                </c:pt>
                <c:pt idx="297">
                  <c:v>256.0</c:v>
                </c:pt>
                <c:pt idx="298">
                  <c:v>257.0</c:v>
                </c:pt>
                <c:pt idx="299">
                  <c:v>254.0</c:v>
                </c:pt>
                <c:pt idx="300">
                  <c:v>255.0</c:v>
                </c:pt>
                <c:pt idx="301">
                  <c:v>168.0</c:v>
                </c:pt>
                <c:pt idx="302">
                  <c:v>169.0</c:v>
                </c:pt>
                <c:pt idx="303">
                  <c:v>164.0</c:v>
                </c:pt>
                <c:pt idx="304">
                  <c:v>165.0</c:v>
                </c:pt>
                <c:pt idx="305">
                  <c:v>166.0</c:v>
                </c:pt>
                <c:pt idx="306">
                  <c:v>167.0</c:v>
                </c:pt>
                <c:pt idx="307">
                  <c:v>160.0</c:v>
                </c:pt>
                <c:pt idx="308">
                  <c:v>161.0</c:v>
                </c:pt>
                <c:pt idx="309">
                  <c:v>162.0</c:v>
                </c:pt>
                <c:pt idx="310">
                  <c:v>163.0</c:v>
                </c:pt>
                <c:pt idx="311">
                  <c:v>9.0</c:v>
                </c:pt>
                <c:pt idx="312">
                  <c:v>357.0</c:v>
                </c:pt>
                <c:pt idx="313">
                  <c:v>356.0</c:v>
                </c:pt>
                <c:pt idx="314">
                  <c:v>355.0</c:v>
                </c:pt>
                <c:pt idx="315">
                  <c:v>354.0</c:v>
                </c:pt>
                <c:pt idx="316">
                  <c:v>353.0</c:v>
                </c:pt>
                <c:pt idx="317">
                  <c:v>352.0</c:v>
                </c:pt>
                <c:pt idx="318">
                  <c:v>351.0</c:v>
                </c:pt>
                <c:pt idx="319">
                  <c:v>350.0</c:v>
                </c:pt>
                <c:pt idx="320">
                  <c:v>359.0</c:v>
                </c:pt>
                <c:pt idx="321">
                  <c:v>358.0</c:v>
                </c:pt>
                <c:pt idx="322">
                  <c:v>216.0</c:v>
                </c:pt>
                <c:pt idx="323">
                  <c:v>217.0</c:v>
                </c:pt>
                <c:pt idx="324">
                  <c:v>214.0</c:v>
                </c:pt>
                <c:pt idx="325">
                  <c:v>215.0</c:v>
                </c:pt>
                <c:pt idx="326">
                  <c:v>212.0</c:v>
                </c:pt>
                <c:pt idx="327">
                  <c:v>213.0</c:v>
                </c:pt>
                <c:pt idx="328">
                  <c:v>210.0</c:v>
                </c:pt>
                <c:pt idx="329">
                  <c:v>211.0</c:v>
                </c:pt>
                <c:pt idx="330">
                  <c:v>218.0</c:v>
                </c:pt>
                <c:pt idx="331">
                  <c:v>219.0</c:v>
                </c:pt>
                <c:pt idx="332">
                  <c:v>289.0</c:v>
                </c:pt>
                <c:pt idx="333">
                  <c:v>288.0</c:v>
                </c:pt>
                <c:pt idx="334">
                  <c:v>4.0</c:v>
                </c:pt>
                <c:pt idx="335">
                  <c:v>281.0</c:v>
                </c:pt>
                <c:pt idx="336">
                  <c:v>280.0</c:v>
                </c:pt>
                <c:pt idx="337">
                  <c:v>283.0</c:v>
                </c:pt>
                <c:pt idx="338">
                  <c:v>282.0</c:v>
                </c:pt>
                <c:pt idx="339">
                  <c:v>285.0</c:v>
                </c:pt>
                <c:pt idx="340">
                  <c:v>284.0</c:v>
                </c:pt>
                <c:pt idx="341">
                  <c:v>287.0</c:v>
                </c:pt>
                <c:pt idx="342">
                  <c:v>286.0</c:v>
                </c:pt>
                <c:pt idx="343">
                  <c:v>263.0</c:v>
                </c:pt>
                <c:pt idx="344">
                  <c:v>262.0</c:v>
                </c:pt>
                <c:pt idx="345">
                  <c:v>261.0</c:v>
                </c:pt>
                <c:pt idx="346">
                  <c:v>260.0</c:v>
                </c:pt>
                <c:pt idx="347">
                  <c:v>267.0</c:v>
                </c:pt>
                <c:pt idx="348">
                  <c:v>266.0</c:v>
                </c:pt>
                <c:pt idx="349">
                  <c:v>265.0</c:v>
                </c:pt>
                <c:pt idx="350">
                  <c:v>264.0</c:v>
                </c:pt>
                <c:pt idx="351">
                  <c:v>269.0</c:v>
                </c:pt>
                <c:pt idx="352">
                  <c:v>268.0</c:v>
                </c:pt>
                <c:pt idx="353">
                  <c:v>59.0</c:v>
                </c:pt>
                <c:pt idx="354">
                  <c:v>58.0</c:v>
                </c:pt>
                <c:pt idx="355">
                  <c:v>55.0</c:v>
                </c:pt>
                <c:pt idx="356">
                  <c:v>54.0</c:v>
                </c:pt>
                <c:pt idx="357">
                  <c:v>57.0</c:v>
                </c:pt>
                <c:pt idx="358">
                  <c:v>56.0</c:v>
                </c:pt>
                <c:pt idx="359">
                  <c:v>51.0</c:v>
                </c:pt>
                <c:pt idx="360">
                  <c:v>50.0</c:v>
                </c:pt>
                <c:pt idx="361">
                  <c:v>53.0</c:v>
                </c:pt>
                <c:pt idx="362">
                  <c:v>52.0</c:v>
                </c:pt>
                <c:pt idx="363">
                  <c:v>259.0</c:v>
                </c:pt>
                <c:pt idx="364">
                  <c:v>115.0</c:v>
                </c:pt>
                <c:pt idx="365">
                  <c:v>114.0</c:v>
                </c:pt>
                <c:pt idx="366">
                  <c:v>117.0</c:v>
                </c:pt>
                <c:pt idx="367">
                  <c:v>116.0</c:v>
                </c:pt>
                <c:pt idx="368">
                  <c:v>111.0</c:v>
                </c:pt>
                <c:pt idx="369">
                  <c:v>110.0</c:v>
                </c:pt>
                <c:pt idx="370">
                  <c:v>113.0</c:v>
                </c:pt>
                <c:pt idx="371">
                  <c:v>253.0</c:v>
                </c:pt>
                <c:pt idx="372">
                  <c:v>119.0</c:v>
                </c:pt>
                <c:pt idx="373">
                  <c:v>118.0</c:v>
                </c:pt>
                <c:pt idx="374">
                  <c:v>421.0</c:v>
                </c:pt>
                <c:pt idx="375">
                  <c:v>420.0</c:v>
                </c:pt>
                <c:pt idx="376">
                  <c:v>308.0</c:v>
                </c:pt>
                <c:pt idx="377">
                  <c:v>309.0</c:v>
                </c:pt>
                <c:pt idx="378">
                  <c:v>300.0</c:v>
                </c:pt>
                <c:pt idx="379">
                  <c:v>301.0</c:v>
                </c:pt>
                <c:pt idx="380">
                  <c:v>302.0</c:v>
                </c:pt>
                <c:pt idx="381">
                  <c:v>303.0</c:v>
                </c:pt>
                <c:pt idx="382">
                  <c:v>304.0</c:v>
                </c:pt>
                <c:pt idx="383">
                  <c:v>305.0</c:v>
                </c:pt>
                <c:pt idx="384">
                  <c:v>306.0</c:v>
                </c:pt>
                <c:pt idx="385">
                  <c:v>307.0</c:v>
                </c:pt>
                <c:pt idx="386">
                  <c:v>229.0</c:v>
                </c:pt>
                <c:pt idx="387">
                  <c:v>228.0</c:v>
                </c:pt>
                <c:pt idx="388">
                  <c:v>227.0</c:v>
                </c:pt>
                <c:pt idx="389">
                  <c:v>226.0</c:v>
                </c:pt>
                <c:pt idx="390">
                  <c:v>225.0</c:v>
                </c:pt>
                <c:pt idx="391">
                  <c:v>224.0</c:v>
                </c:pt>
                <c:pt idx="392">
                  <c:v>223.0</c:v>
                </c:pt>
                <c:pt idx="393">
                  <c:v>222.0</c:v>
                </c:pt>
                <c:pt idx="394">
                  <c:v>221.0</c:v>
                </c:pt>
                <c:pt idx="395">
                  <c:v>220.0</c:v>
                </c:pt>
                <c:pt idx="396">
                  <c:v>391.0</c:v>
                </c:pt>
                <c:pt idx="397">
                  <c:v>89.0</c:v>
                </c:pt>
                <c:pt idx="398">
                  <c:v>151.0</c:v>
                </c:pt>
                <c:pt idx="399">
                  <c:v>150.0</c:v>
                </c:pt>
                <c:pt idx="400">
                  <c:v>153.0</c:v>
                </c:pt>
                <c:pt idx="401">
                  <c:v>152.0</c:v>
                </c:pt>
                <c:pt idx="402">
                  <c:v>155.0</c:v>
                </c:pt>
                <c:pt idx="403">
                  <c:v>154.0</c:v>
                </c:pt>
                <c:pt idx="404">
                  <c:v>157.0</c:v>
                </c:pt>
                <c:pt idx="405">
                  <c:v>156.0</c:v>
                </c:pt>
                <c:pt idx="406">
                  <c:v>159.0</c:v>
                </c:pt>
                <c:pt idx="407">
                  <c:v>158.0</c:v>
                </c:pt>
                <c:pt idx="408">
                  <c:v>112.0</c:v>
                </c:pt>
                <c:pt idx="409">
                  <c:v>80.0</c:v>
                </c:pt>
                <c:pt idx="410">
                  <c:v>81.0</c:v>
                </c:pt>
                <c:pt idx="411">
                  <c:v>48.0</c:v>
                </c:pt>
                <c:pt idx="412">
                  <c:v>49.0</c:v>
                </c:pt>
                <c:pt idx="413">
                  <c:v>46.0</c:v>
                </c:pt>
                <c:pt idx="414">
                  <c:v>47.0</c:v>
                </c:pt>
                <c:pt idx="415">
                  <c:v>44.0</c:v>
                </c:pt>
                <c:pt idx="416">
                  <c:v>45.0</c:v>
                </c:pt>
                <c:pt idx="417">
                  <c:v>42.0</c:v>
                </c:pt>
                <c:pt idx="418">
                  <c:v>43.0</c:v>
                </c:pt>
                <c:pt idx="419">
                  <c:v>40.0</c:v>
                </c:pt>
                <c:pt idx="420">
                  <c:v>41.0</c:v>
                </c:pt>
                <c:pt idx="421">
                  <c:v>5.0</c:v>
                </c:pt>
              </c:numCache>
            </c:numRef>
          </c:cat>
          <c:val>
            <c:numRef>
              <c:f>'[1]M5-97%-data'!$I$426:$I$847</c:f>
              <c:numCache>
                <c:formatCode>General</c:formatCode>
                <c:ptCount val="422"/>
                <c:pt idx="0">
                  <c:v>0.00241441752177287</c:v>
                </c:pt>
                <c:pt idx="1">
                  <c:v>0.571440889885315</c:v>
                </c:pt>
                <c:pt idx="2">
                  <c:v>8.6229197206174E-5</c:v>
                </c:pt>
                <c:pt idx="3">
                  <c:v>0.000172458394412348</c:v>
                </c:pt>
                <c:pt idx="4">
                  <c:v>0.0</c:v>
                </c:pt>
                <c:pt idx="5">
                  <c:v>0.0</c:v>
                </c:pt>
                <c:pt idx="6">
                  <c:v>0.000172458394412348</c:v>
                </c:pt>
                <c:pt idx="7">
                  <c:v>8.6229197206174E-5</c:v>
                </c:pt>
                <c:pt idx="8">
                  <c:v>0.000258687591618522</c:v>
                </c:pt>
                <c:pt idx="9">
                  <c:v>0.0062947313960507</c:v>
                </c:pt>
                <c:pt idx="10">
                  <c:v>0.000258687591618522</c:v>
                </c:pt>
                <c:pt idx="11">
                  <c:v>0.00043114598603087</c:v>
                </c:pt>
                <c:pt idx="12">
                  <c:v>0.00137966715529878</c:v>
                </c:pt>
                <c:pt idx="13">
                  <c:v>0.0</c:v>
                </c:pt>
                <c:pt idx="14">
                  <c:v>0.000258687591618522</c:v>
                </c:pt>
                <c:pt idx="15">
                  <c:v>0.0</c:v>
                </c:pt>
                <c:pt idx="16">
                  <c:v>0.0</c:v>
                </c:pt>
                <c:pt idx="17">
                  <c:v>8.6229197206174E-5</c:v>
                </c:pt>
                <c:pt idx="18">
                  <c:v>0.000172458394412348</c:v>
                </c:pt>
                <c:pt idx="19">
                  <c:v>8.6229197206174E-5</c:v>
                </c:pt>
                <c:pt idx="20">
                  <c:v>0.0</c:v>
                </c:pt>
                <c:pt idx="21">
                  <c:v>0.00043114598603087</c:v>
                </c:pt>
                <c:pt idx="22">
                  <c:v>0.0</c:v>
                </c:pt>
                <c:pt idx="23">
                  <c:v>0.000258687591618522</c:v>
                </c:pt>
                <c:pt idx="24">
                  <c:v>0.00551866862119514</c:v>
                </c:pt>
                <c:pt idx="25">
                  <c:v>0.0</c:v>
                </c:pt>
                <c:pt idx="26">
                  <c:v>8.6229197206174E-5</c:v>
                </c:pt>
                <c:pt idx="27">
                  <c:v>0.00560489781840131</c:v>
                </c:pt>
                <c:pt idx="28">
                  <c:v>0.000344916788824696</c:v>
                </c:pt>
                <c:pt idx="29">
                  <c:v>0.00137966715529878</c:v>
                </c:pt>
                <c:pt idx="30">
                  <c:v>8.6229197206174E-5</c:v>
                </c:pt>
                <c:pt idx="31">
                  <c:v>0.000172458394412348</c:v>
                </c:pt>
                <c:pt idx="32">
                  <c:v>0.0</c:v>
                </c:pt>
                <c:pt idx="33">
                  <c:v>0.0</c:v>
                </c:pt>
                <c:pt idx="34">
                  <c:v>0.00043114598603087</c:v>
                </c:pt>
                <c:pt idx="35">
                  <c:v>0.000172458394412348</c:v>
                </c:pt>
                <c:pt idx="36">
                  <c:v>8.6229197206174E-5</c:v>
                </c:pt>
                <c:pt idx="37">
                  <c:v>0.0</c:v>
                </c:pt>
                <c:pt idx="38">
                  <c:v>0.0</c:v>
                </c:pt>
                <c:pt idx="39">
                  <c:v>8.6229197206174E-5</c:v>
                </c:pt>
                <c:pt idx="40">
                  <c:v>8.6229197206174E-5</c:v>
                </c:pt>
                <c:pt idx="41">
                  <c:v>0.000172458394412348</c:v>
                </c:pt>
                <c:pt idx="42">
                  <c:v>0.000344916788824696</c:v>
                </c:pt>
                <c:pt idx="43">
                  <c:v>0.0046563766491334</c:v>
                </c:pt>
                <c:pt idx="44">
                  <c:v>0.000172458394412348</c:v>
                </c:pt>
                <c:pt idx="45">
                  <c:v>0.000344916788824696</c:v>
                </c:pt>
                <c:pt idx="46">
                  <c:v>0.00310425109942226</c:v>
                </c:pt>
                <c:pt idx="47">
                  <c:v>0.0</c:v>
                </c:pt>
                <c:pt idx="48">
                  <c:v>8.6229197206174E-5</c:v>
                </c:pt>
                <c:pt idx="49">
                  <c:v>0.000517375183237044</c:v>
                </c:pt>
                <c:pt idx="50">
                  <c:v>0.000172458394412348</c:v>
                </c:pt>
                <c:pt idx="51">
                  <c:v>0.0</c:v>
                </c:pt>
                <c:pt idx="52">
                  <c:v>8.6229197206174E-5</c:v>
                </c:pt>
                <c:pt idx="53">
                  <c:v>8.6229197206174E-5</c:v>
                </c:pt>
                <c:pt idx="54">
                  <c:v>0.0</c:v>
                </c:pt>
                <c:pt idx="55">
                  <c:v>0.000603604380443218</c:v>
                </c:pt>
                <c:pt idx="56">
                  <c:v>0.000258687591618522</c:v>
                </c:pt>
                <c:pt idx="57">
                  <c:v>8.6229197206174E-5</c:v>
                </c:pt>
                <c:pt idx="58">
                  <c:v>0.00939898249547296</c:v>
                </c:pt>
                <c:pt idx="59">
                  <c:v>8.6229197206174E-5</c:v>
                </c:pt>
                <c:pt idx="60">
                  <c:v>0.00146589635250496</c:v>
                </c:pt>
                <c:pt idx="61">
                  <c:v>0.00120720876088644</c:v>
                </c:pt>
                <c:pt idx="62">
                  <c:v>0.0</c:v>
                </c:pt>
                <c:pt idx="63">
                  <c:v>0.021815986893162</c:v>
                </c:pt>
                <c:pt idx="64">
                  <c:v>0.00181081314132965</c:v>
                </c:pt>
                <c:pt idx="65">
                  <c:v>0.0</c:v>
                </c:pt>
                <c:pt idx="66">
                  <c:v>0.0</c:v>
                </c:pt>
                <c:pt idx="67">
                  <c:v>0.0</c:v>
                </c:pt>
                <c:pt idx="68">
                  <c:v>8.6229197206174E-5</c:v>
                </c:pt>
                <c:pt idx="69">
                  <c:v>0.0</c:v>
                </c:pt>
                <c:pt idx="70">
                  <c:v>0.0115547124256273</c:v>
                </c:pt>
                <c:pt idx="71">
                  <c:v>0.0</c:v>
                </c:pt>
                <c:pt idx="72">
                  <c:v>0.00534621022678279</c:v>
                </c:pt>
                <c:pt idx="73">
                  <c:v>0.0</c:v>
                </c:pt>
                <c:pt idx="74">
                  <c:v>0.0</c:v>
                </c:pt>
                <c:pt idx="75">
                  <c:v>0.000172458394412348</c:v>
                </c:pt>
                <c:pt idx="76">
                  <c:v>0.0</c:v>
                </c:pt>
                <c:pt idx="77">
                  <c:v>8.6229197206174E-5</c:v>
                </c:pt>
                <c:pt idx="78">
                  <c:v>0.000517375183237044</c:v>
                </c:pt>
                <c:pt idx="79">
                  <c:v>0.00103475036647409</c:v>
                </c:pt>
                <c:pt idx="80">
                  <c:v>0.0</c:v>
                </c:pt>
                <c:pt idx="81">
                  <c:v>0.000172458394412348</c:v>
                </c:pt>
                <c:pt idx="82">
                  <c:v>0.00163835474691731</c:v>
                </c:pt>
                <c:pt idx="83">
                  <c:v>0.00370785547986548</c:v>
                </c:pt>
                <c:pt idx="84">
                  <c:v>0.0</c:v>
                </c:pt>
                <c:pt idx="85">
                  <c:v>0.0</c:v>
                </c:pt>
                <c:pt idx="86">
                  <c:v>0.000517375183237044</c:v>
                </c:pt>
                <c:pt idx="87">
                  <c:v>0.0</c:v>
                </c:pt>
                <c:pt idx="88">
                  <c:v>0.0</c:v>
                </c:pt>
                <c:pt idx="89">
                  <c:v>0.000172458394412348</c:v>
                </c:pt>
                <c:pt idx="90">
                  <c:v>0.00310425109942226</c:v>
                </c:pt>
                <c:pt idx="91">
                  <c:v>0.00043114598603087</c:v>
                </c:pt>
                <c:pt idx="92">
                  <c:v>0.000172458394412348</c:v>
                </c:pt>
                <c:pt idx="93">
                  <c:v>0.000258687591618522</c:v>
                </c:pt>
                <c:pt idx="94">
                  <c:v>0.0</c:v>
                </c:pt>
                <c:pt idx="95">
                  <c:v>0.000344916788824696</c:v>
                </c:pt>
                <c:pt idx="96">
                  <c:v>0.0</c:v>
                </c:pt>
                <c:pt idx="97">
                  <c:v>0.000258687591618522</c:v>
                </c:pt>
                <c:pt idx="98">
                  <c:v>0.0</c:v>
                </c:pt>
                <c:pt idx="99">
                  <c:v>0.000258687591618522</c:v>
                </c:pt>
                <c:pt idx="100">
                  <c:v>0.0</c:v>
                </c:pt>
                <c:pt idx="101">
                  <c:v>8.6229197206174E-5</c:v>
                </c:pt>
                <c:pt idx="102">
                  <c:v>8.6229197206174E-5</c:v>
                </c:pt>
                <c:pt idx="103">
                  <c:v>8.6229197206174E-5</c:v>
                </c:pt>
                <c:pt idx="104">
                  <c:v>8.6229197206174E-5</c:v>
                </c:pt>
                <c:pt idx="105">
                  <c:v>0.0</c:v>
                </c:pt>
                <c:pt idx="106">
                  <c:v>0.000172458394412348</c:v>
                </c:pt>
                <c:pt idx="107">
                  <c:v>0.0</c:v>
                </c:pt>
                <c:pt idx="108">
                  <c:v>0.0</c:v>
                </c:pt>
                <c:pt idx="109">
                  <c:v>8.6229197206174E-5</c:v>
                </c:pt>
                <c:pt idx="110">
                  <c:v>0.0</c:v>
                </c:pt>
                <c:pt idx="111">
                  <c:v>0.000344916788824696</c:v>
                </c:pt>
                <c:pt idx="112">
                  <c:v>0.0</c:v>
                </c:pt>
                <c:pt idx="113">
                  <c:v>0.0</c:v>
                </c:pt>
                <c:pt idx="114">
                  <c:v>0.00103475036647409</c:v>
                </c:pt>
                <c:pt idx="115">
                  <c:v>0.000344916788824696</c:v>
                </c:pt>
                <c:pt idx="116">
                  <c:v>0.000776062774855566</c:v>
                </c:pt>
                <c:pt idx="117">
                  <c:v>0.00086229197206174</c:v>
                </c:pt>
                <c:pt idx="118">
                  <c:v>0.00120720876088644</c:v>
                </c:pt>
                <c:pt idx="119">
                  <c:v>0.00103475036647409</c:v>
                </c:pt>
                <c:pt idx="120">
                  <c:v>0.00112097956368026</c:v>
                </c:pt>
                <c:pt idx="121">
                  <c:v>0.00146589635250496</c:v>
                </c:pt>
                <c:pt idx="122">
                  <c:v>0.00043114598603087</c:v>
                </c:pt>
                <c:pt idx="123">
                  <c:v>0.000172458394412348</c:v>
                </c:pt>
                <c:pt idx="124">
                  <c:v>0.0</c:v>
                </c:pt>
                <c:pt idx="125">
                  <c:v>8.6229197206174E-5</c:v>
                </c:pt>
                <c:pt idx="126">
                  <c:v>8.6229197206174E-5</c:v>
                </c:pt>
                <c:pt idx="127">
                  <c:v>0.00043114598603087</c:v>
                </c:pt>
                <c:pt idx="128">
                  <c:v>0.0</c:v>
                </c:pt>
                <c:pt idx="129">
                  <c:v>0.0</c:v>
                </c:pt>
                <c:pt idx="130">
                  <c:v>0.0</c:v>
                </c:pt>
                <c:pt idx="131">
                  <c:v>8.6229197206174E-5</c:v>
                </c:pt>
                <c:pt idx="132">
                  <c:v>0.00043114598603087</c:v>
                </c:pt>
                <c:pt idx="133">
                  <c:v>0.000258687591618522</c:v>
                </c:pt>
                <c:pt idx="134">
                  <c:v>8.6229197206174E-5</c:v>
                </c:pt>
                <c:pt idx="135">
                  <c:v>0.000344916788824696</c:v>
                </c:pt>
                <c:pt idx="136">
                  <c:v>8.6229197206174E-5</c:v>
                </c:pt>
                <c:pt idx="137">
                  <c:v>0.000172458394412348</c:v>
                </c:pt>
                <c:pt idx="138">
                  <c:v>0.00620850219884453</c:v>
                </c:pt>
                <c:pt idx="139">
                  <c:v>0.0</c:v>
                </c:pt>
                <c:pt idx="140">
                  <c:v>0.000603604380443218</c:v>
                </c:pt>
                <c:pt idx="141">
                  <c:v>0.000344916788824696</c:v>
                </c:pt>
                <c:pt idx="142">
                  <c:v>0.000517375183237044</c:v>
                </c:pt>
                <c:pt idx="143">
                  <c:v>0.0</c:v>
                </c:pt>
                <c:pt idx="144">
                  <c:v>0.000344916788824696</c:v>
                </c:pt>
                <c:pt idx="145">
                  <c:v>0.0</c:v>
                </c:pt>
                <c:pt idx="146">
                  <c:v>0.0</c:v>
                </c:pt>
                <c:pt idx="147">
                  <c:v>0.00258687591618522</c:v>
                </c:pt>
                <c:pt idx="148">
                  <c:v>0.000344916788824696</c:v>
                </c:pt>
                <c:pt idx="149">
                  <c:v>0.000172458394412348</c:v>
                </c:pt>
                <c:pt idx="150">
                  <c:v>0.0</c:v>
                </c:pt>
                <c:pt idx="151">
                  <c:v>0.0</c:v>
                </c:pt>
                <c:pt idx="152">
                  <c:v>0.0</c:v>
                </c:pt>
                <c:pt idx="153">
                  <c:v>0.000344916788824696</c:v>
                </c:pt>
                <c:pt idx="154">
                  <c:v>0.000344916788824696</c:v>
                </c:pt>
                <c:pt idx="155">
                  <c:v>8.6229197206174E-5</c:v>
                </c:pt>
                <c:pt idx="156">
                  <c:v>0.000776062774855566</c:v>
                </c:pt>
                <c:pt idx="157">
                  <c:v>0.000603604380443218</c:v>
                </c:pt>
                <c:pt idx="158">
                  <c:v>0.00586358541001983</c:v>
                </c:pt>
                <c:pt idx="159">
                  <c:v>0.00043114598603087</c:v>
                </c:pt>
                <c:pt idx="160">
                  <c:v>0.0129343795809261</c:v>
                </c:pt>
                <c:pt idx="161">
                  <c:v>0.0</c:v>
                </c:pt>
                <c:pt idx="162">
                  <c:v>8.6229197206174E-5</c:v>
                </c:pt>
                <c:pt idx="163">
                  <c:v>0.000172458394412348</c:v>
                </c:pt>
                <c:pt idx="164">
                  <c:v>0.0</c:v>
                </c:pt>
                <c:pt idx="165">
                  <c:v>0.0</c:v>
                </c:pt>
                <c:pt idx="166">
                  <c:v>8.6229197206174E-5</c:v>
                </c:pt>
                <c:pt idx="167">
                  <c:v>8.6229197206174E-5</c:v>
                </c:pt>
                <c:pt idx="168">
                  <c:v>0.000172458394412348</c:v>
                </c:pt>
                <c:pt idx="169">
                  <c:v>0.0</c:v>
                </c:pt>
                <c:pt idx="170">
                  <c:v>0.0</c:v>
                </c:pt>
                <c:pt idx="171">
                  <c:v>0.0</c:v>
                </c:pt>
                <c:pt idx="172">
                  <c:v>8.6229197206174E-5</c:v>
                </c:pt>
                <c:pt idx="173">
                  <c:v>0.000517375183237044</c:v>
                </c:pt>
                <c:pt idx="174">
                  <c:v>0.0</c:v>
                </c:pt>
                <c:pt idx="175">
                  <c:v>0.000172458394412348</c:v>
                </c:pt>
                <c:pt idx="176">
                  <c:v>0.000258687591618522</c:v>
                </c:pt>
                <c:pt idx="177">
                  <c:v>8.6229197206174E-5</c:v>
                </c:pt>
                <c:pt idx="178">
                  <c:v>8.6229197206174E-5</c:v>
                </c:pt>
                <c:pt idx="179">
                  <c:v>8.6229197206174E-5</c:v>
                </c:pt>
                <c:pt idx="180">
                  <c:v>0.000172458394412348</c:v>
                </c:pt>
                <c:pt idx="181">
                  <c:v>0.0</c:v>
                </c:pt>
                <c:pt idx="182">
                  <c:v>8.6229197206174E-5</c:v>
                </c:pt>
                <c:pt idx="183">
                  <c:v>0.0</c:v>
                </c:pt>
                <c:pt idx="184">
                  <c:v>0.0</c:v>
                </c:pt>
                <c:pt idx="185">
                  <c:v>0.000172458394412348</c:v>
                </c:pt>
                <c:pt idx="186">
                  <c:v>0.000172458394412348</c:v>
                </c:pt>
                <c:pt idx="187">
                  <c:v>0.00120720876088644</c:v>
                </c:pt>
                <c:pt idx="188">
                  <c:v>0.0</c:v>
                </c:pt>
                <c:pt idx="189">
                  <c:v>8.6229197206174E-5</c:v>
                </c:pt>
                <c:pt idx="190">
                  <c:v>0.0</c:v>
                </c:pt>
                <c:pt idx="191">
                  <c:v>0.000776062774855566</c:v>
                </c:pt>
                <c:pt idx="192">
                  <c:v>0.000258687591618522</c:v>
                </c:pt>
                <c:pt idx="193">
                  <c:v>0.000344916788824696</c:v>
                </c:pt>
                <c:pt idx="194">
                  <c:v>0.00043114598603087</c:v>
                </c:pt>
                <c:pt idx="195">
                  <c:v>0.000172458394412348</c:v>
                </c:pt>
                <c:pt idx="196">
                  <c:v>0.000689833577649392</c:v>
                </c:pt>
                <c:pt idx="197">
                  <c:v>0.00181081314132965</c:v>
                </c:pt>
                <c:pt idx="198">
                  <c:v>0.000517375183237044</c:v>
                </c:pt>
                <c:pt idx="199">
                  <c:v>0.00137966715529878</c:v>
                </c:pt>
                <c:pt idx="200">
                  <c:v>0.00767439855134948</c:v>
                </c:pt>
                <c:pt idx="201">
                  <c:v>0.0</c:v>
                </c:pt>
                <c:pt idx="202">
                  <c:v>0.000603604380443218</c:v>
                </c:pt>
                <c:pt idx="203">
                  <c:v>0.0</c:v>
                </c:pt>
                <c:pt idx="204">
                  <c:v>8.6229197206174E-5</c:v>
                </c:pt>
                <c:pt idx="205">
                  <c:v>0.000517375183237044</c:v>
                </c:pt>
                <c:pt idx="206">
                  <c:v>0.00086229197206174</c:v>
                </c:pt>
                <c:pt idx="207">
                  <c:v>0.0</c:v>
                </c:pt>
                <c:pt idx="208">
                  <c:v>0.00112097956368026</c:v>
                </c:pt>
                <c:pt idx="209">
                  <c:v>0.000344916788824696</c:v>
                </c:pt>
                <c:pt idx="210">
                  <c:v>0.000172458394412348</c:v>
                </c:pt>
                <c:pt idx="211">
                  <c:v>0.0</c:v>
                </c:pt>
                <c:pt idx="212">
                  <c:v>0.0</c:v>
                </c:pt>
                <c:pt idx="213">
                  <c:v>0.00103475036647409</c:v>
                </c:pt>
                <c:pt idx="214">
                  <c:v>8.6229197206174E-5</c:v>
                </c:pt>
                <c:pt idx="215">
                  <c:v>8.6229197206174E-5</c:v>
                </c:pt>
                <c:pt idx="216">
                  <c:v>8.6229197206174E-5</c:v>
                </c:pt>
                <c:pt idx="217">
                  <c:v>0.000517375183237044</c:v>
                </c:pt>
                <c:pt idx="218">
                  <c:v>0.0</c:v>
                </c:pt>
                <c:pt idx="219">
                  <c:v>0.000258687591618522</c:v>
                </c:pt>
                <c:pt idx="220">
                  <c:v>0.0</c:v>
                </c:pt>
                <c:pt idx="221">
                  <c:v>0.000172458394412348</c:v>
                </c:pt>
                <c:pt idx="222">
                  <c:v>0.0</c:v>
                </c:pt>
                <c:pt idx="223">
                  <c:v>0.000258687591618522</c:v>
                </c:pt>
                <c:pt idx="224">
                  <c:v>0.000517375183237044</c:v>
                </c:pt>
                <c:pt idx="225">
                  <c:v>0.000517375183237044</c:v>
                </c:pt>
                <c:pt idx="226">
                  <c:v>8.6229197206174E-5</c:v>
                </c:pt>
                <c:pt idx="227">
                  <c:v>0.0</c:v>
                </c:pt>
                <c:pt idx="228">
                  <c:v>0.000517375183237044</c:v>
                </c:pt>
                <c:pt idx="229">
                  <c:v>0.0</c:v>
                </c:pt>
                <c:pt idx="230">
                  <c:v>0.000517375183237044</c:v>
                </c:pt>
                <c:pt idx="231">
                  <c:v>8.6229197206174E-5</c:v>
                </c:pt>
                <c:pt idx="232">
                  <c:v>0.00379408467707166</c:v>
                </c:pt>
                <c:pt idx="233">
                  <c:v>0.000258687591618522</c:v>
                </c:pt>
                <c:pt idx="234">
                  <c:v>8.6229197206174E-5</c:v>
                </c:pt>
                <c:pt idx="235">
                  <c:v>0.00379408467707166</c:v>
                </c:pt>
                <c:pt idx="236">
                  <c:v>8.6229197206174E-5</c:v>
                </c:pt>
                <c:pt idx="237">
                  <c:v>0.00491506424075192</c:v>
                </c:pt>
                <c:pt idx="238">
                  <c:v>0.0</c:v>
                </c:pt>
                <c:pt idx="239">
                  <c:v>8.6229197206174E-5</c:v>
                </c:pt>
                <c:pt idx="240">
                  <c:v>8.6229197206174E-5</c:v>
                </c:pt>
                <c:pt idx="241">
                  <c:v>0.000258687591618522</c:v>
                </c:pt>
                <c:pt idx="242">
                  <c:v>0.0</c:v>
                </c:pt>
                <c:pt idx="243">
                  <c:v>0.0108648788479779</c:v>
                </c:pt>
                <c:pt idx="244">
                  <c:v>0.0</c:v>
                </c:pt>
                <c:pt idx="245">
                  <c:v>0.0</c:v>
                </c:pt>
                <c:pt idx="246">
                  <c:v>0.000776062774855566</c:v>
                </c:pt>
                <c:pt idx="247">
                  <c:v>0.00336293869104079</c:v>
                </c:pt>
                <c:pt idx="248">
                  <c:v>0.0</c:v>
                </c:pt>
                <c:pt idx="249">
                  <c:v>0.0062947313960507</c:v>
                </c:pt>
                <c:pt idx="250">
                  <c:v>0.0</c:v>
                </c:pt>
                <c:pt idx="251">
                  <c:v>0.000776062774855566</c:v>
                </c:pt>
                <c:pt idx="252">
                  <c:v>0.0</c:v>
                </c:pt>
                <c:pt idx="253">
                  <c:v>8.6229197206174E-5</c:v>
                </c:pt>
                <c:pt idx="254">
                  <c:v>0.000517375183237044</c:v>
                </c:pt>
                <c:pt idx="255">
                  <c:v>0.00422523066310253</c:v>
                </c:pt>
                <c:pt idx="256">
                  <c:v>0.0</c:v>
                </c:pt>
                <c:pt idx="257">
                  <c:v>0.000689833577649392</c:v>
                </c:pt>
                <c:pt idx="258">
                  <c:v>8.6229197206174E-5</c:v>
                </c:pt>
                <c:pt idx="259">
                  <c:v>0.000344916788824696</c:v>
                </c:pt>
                <c:pt idx="260">
                  <c:v>0.0</c:v>
                </c:pt>
                <c:pt idx="261">
                  <c:v>0.00043114598603087</c:v>
                </c:pt>
                <c:pt idx="262">
                  <c:v>0.00491506424075192</c:v>
                </c:pt>
                <c:pt idx="263">
                  <c:v>0.0</c:v>
                </c:pt>
                <c:pt idx="264">
                  <c:v>0.0120720876088644</c:v>
                </c:pt>
                <c:pt idx="265">
                  <c:v>0.0</c:v>
                </c:pt>
                <c:pt idx="266">
                  <c:v>0.0</c:v>
                </c:pt>
                <c:pt idx="267">
                  <c:v>0.00112097956368026</c:v>
                </c:pt>
                <c:pt idx="268">
                  <c:v>0.00146589635250496</c:v>
                </c:pt>
                <c:pt idx="269">
                  <c:v>0.0</c:v>
                </c:pt>
                <c:pt idx="270">
                  <c:v>8.6229197206174E-5</c:v>
                </c:pt>
                <c:pt idx="271">
                  <c:v>0.000258687591618522</c:v>
                </c:pt>
                <c:pt idx="272">
                  <c:v>0.000603604380443218</c:v>
                </c:pt>
                <c:pt idx="273">
                  <c:v>0.000603604380443218</c:v>
                </c:pt>
                <c:pt idx="274">
                  <c:v>0.0</c:v>
                </c:pt>
                <c:pt idx="275">
                  <c:v>0.000344916788824696</c:v>
                </c:pt>
                <c:pt idx="276">
                  <c:v>0.00603604380443218</c:v>
                </c:pt>
                <c:pt idx="277">
                  <c:v>0.000258687591618522</c:v>
                </c:pt>
                <c:pt idx="278">
                  <c:v>0.00155212554971113</c:v>
                </c:pt>
                <c:pt idx="279">
                  <c:v>0.000258687591618522</c:v>
                </c:pt>
                <c:pt idx="280">
                  <c:v>8.6229197206174E-5</c:v>
                </c:pt>
                <c:pt idx="281">
                  <c:v>0.00638096059325687</c:v>
                </c:pt>
                <c:pt idx="282">
                  <c:v>0.0</c:v>
                </c:pt>
                <c:pt idx="283">
                  <c:v>0.000603604380443218</c:v>
                </c:pt>
                <c:pt idx="284">
                  <c:v>0.0</c:v>
                </c:pt>
                <c:pt idx="285">
                  <c:v>0.000344916788824696</c:v>
                </c:pt>
                <c:pt idx="286">
                  <c:v>0.0</c:v>
                </c:pt>
                <c:pt idx="287">
                  <c:v>0.000172458394412348</c:v>
                </c:pt>
                <c:pt idx="288">
                  <c:v>0.00043114598603087</c:v>
                </c:pt>
                <c:pt idx="289">
                  <c:v>0.0334569285159955</c:v>
                </c:pt>
                <c:pt idx="290">
                  <c:v>0.0122445460032767</c:v>
                </c:pt>
                <c:pt idx="291">
                  <c:v>0.0</c:v>
                </c:pt>
                <c:pt idx="292">
                  <c:v>0.0</c:v>
                </c:pt>
                <c:pt idx="293">
                  <c:v>0.00457014745192722</c:v>
                </c:pt>
                <c:pt idx="294">
                  <c:v>0.000172458394412348</c:v>
                </c:pt>
                <c:pt idx="295">
                  <c:v>8.6229197206174E-5</c:v>
                </c:pt>
                <c:pt idx="296">
                  <c:v>0.0</c:v>
                </c:pt>
                <c:pt idx="297">
                  <c:v>0.00534621022678279</c:v>
                </c:pt>
                <c:pt idx="298">
                  <c:v>0.000776062774855566</c:v>
                </c:pt>
                <c:pt idx="299">
                  <c:v>0.0</c:v>
                </c:pt>
                <c:pt idx="300">
                  <c:v>0.0</c:v>
                </c:pt>
                <c:pt idx="301">
                  <c:v>0.000689833577649392</c:v>
                </c:pt>
                <c:pt idx="302">
                  <c:v>0.00120720876088644</c:v>
                </c:pt>
                <c:pt idx="303">
                  <c:v>8.6229197206174E-5</c:v>
                </c:pt>
                <c:pt idx="304">
                  <c:v>8.6229197206174E-5</c:v>
                </c:pt>
                <c:pt idx="305">
                  <c:v>0.0</c:v>
                </c:pt>
                <c:pt idx="306">
                  <c:v>0.000344916788824696</c:v>
                </c:pt>
                <c:pt idx="307">
                  <c:v>0.00620850219884453</c:v>
                </c:pt>
                <c:pt idx="308">
                  <c:v>0.000258687591618522</c:v>
                </c:pt>
                <c:pt idx="309">
                  <c:v>0.000172458394412348</c:v>
                </c:pt>
                <c:pt idx="310">
                  <c:v>0.00043114598603087</c:v>
                </c:pt>
                <c:pt idx="311">
                  <c:v>0.00215572993015435</c:v>
                </c:pt>
                <c:pt idx="312">
                  <c:v>0.000689833577649392</c:v>
                </c:pt>
                <c:pt idx="313">
                  <c:v>0.0</c:v>
                </c:pt>
                <c:pt idx="314">
                  <c:v>0.0</c:v>
                </c:pt>
                <c:pt idx="315">
                  <c:v>0.0</c:v>
                </c:pt>
                <c:pt idx="316">
                  <c:v>0.0</c:v>
                </c:pt>
                <c:pt idx="317">
                  <c:v>0.000603604380443218</c:v>
                </c:pt>
                <c:pt idx="318">
                  <c:v>8.6229197206174E-5</c:v>
                </c:pt>
                <c:pt idx="319">
                  <c:v>8.6229197206174E-5</c:v>
                </c:pt>
                <c:pt idx="320">
                  <c:v>0.0</c:v>
                </c:pt>
                <c:pt idx="321">
                  <c:v>0.00120720876088644</c:v>
                </c:pt>
                <c:pt idx="322">
                  <c:v>0.000344916788824696</c:v>
                </c:pt>
                <c:pt idx="323">
                  <c:v>0.0062947313960507</c:v>
                </c:pt>
                <c:pt idx="324">
                  <c:v>0.00043114598603087</c:v>
                </c:pt>
                <c:pt idx="325">
                  <c:v>0.0</c:v>
                </c:pt>
                <c:pt idx="326">
                  <c:v>0.00043114598603087</c:v>
                </c:pt>
                <c:pt idx="327">
                  <c:v>0.00043114598603087</c:v>
                </c:pt>
                <c:pt idx="328">
                  <c:v>8.6229197206174E-5</c:v>
                </c:pt>
                <c:pt idx="329">
                  <c:v>8.6229197206174E-5</c:v>
                </c:pt>
                <c:pt idx="330">
                  <c:v>0.0</c:v>
                </c:pt>
                <c:pt idx="331">
                  <c:v>0.000948521169267914</c:v>
                </c:pt>
                <c:pt idx="332">
                  <c:v>0.000948521169267914</c:v>
                </c:pt>
                <c:pt idx="333">
                  <c:v>8.6229197206174E-5</c:v>
                </c:pt>
                <c:pt idx="334">
                  <c:v>0.0179356730188842</c:v>
                </c:pt>
                <c:pt idx="335">
                  <c:v>0.0</c:v>
                </c:pt>
                <c:pt idx="336">
                  <c:v>8.6229197206174E-5</c:v>
                </c:pt>
                <c:pt idx="337">
                  <c:v>8.6229197206174E-5</c:v>
                </c:pt>
                <c:pt idx="338">
                  <c:v>0.000344916788824696</c:v>
                </c:pt>
                <c:pt idx="339">
                  <c:v>0.0</c:v>
                </c:pt>
                <c:pt idx="340">
                  <c:v>0.000172458394412348</c:v>
                </c:pt>
                <c:pt idx="341">
                  <c:v>0.00146589635250496</c:v>
                </c:pt>
                <c:pt idx="342">
                  <c:v>8.6229197206174E-5</c:v>
                </c:pt>
                <c:pt idx="343">
                  <c:v>0.0</c:v>
                </c:pt>
                <c:pt idx="344">
                  <c:v>8.6229197206174E-5</c:v>
                </c:pt>
                <c:pt idx="345">
                  <c:v>0.00413900146589635</c:v>
                </c:pt>
                <c:pt idx="346">
                  <c:v>0.000776062774855566</c:v>
                </c:pt>
                <c:pt idx="347">
                  <c:v>0.00181081314132965</c:v>
                </c:pt>
                <c:pt idx="348">
                  <c:v>0.0</c:v>
                </c:pt>
                <c:pt idx="349">
                  <c:v>0.0</c:v>
                </c:pt>
                <c:pt idx="350">
                  <c:v>0.0</c:v>
                </c:pt>
                <c:pt idx="351">
                  <c:v>0.0</c:v>
                </c:pt>
                <c:pt idx="352">
                  <c:v>0.000258687591618522</c:v>
                </c:pt>
                <c:pt idx="353">
                  <c:v>8.6229197206174E-5</c:v>
                </c:pt>
                <c:pt idx="354">
                  <c:v>8.6229197206174E-5</c:v>
                </c:pt>
                <c:pt idx="355">
                  <c:v>8.6229197206174E-5</c:v>
                </c:pt>
                <c:pt idx="356">
                  <c:v>8.6229197206174E-5</c:v>
                </c:pt>
                <c:pt idx="357">
                  <c:v>0.00043114598603087</c:v>
                </c:pt>
                <c:pt idx="358">
                  <c:v>0.0</c:v>
                </c:pt>
                <c:pt idx="359">
                  <c:v>0.00146589635250496</c:v>
                </c:pt>
                <c:pt idx="360">
                  <c:v>0.000258687591618522</c:v>
                </c:pt>
                <c:pt idx="361">
                  <c:v>0.0122445460032767</c:v>
                </c:pt>
                <c:pt idx="362">
                  <c:v>0.0</c:v>
                </c:pt>
                <c:pt idx="363">
                  <c:v>0.000344916788824696</c:v>
                </c:pt>
                <c:pt idx="364">
                  <c:v>0.000172458394412348</c:v>
                </c:pt>
                <c:pt idx="365">
                  <c:v>0.000776062774855566</c:v>
                </c:pt>
                <c:pt idx="366">
                  <c:v>0.0</c:v>
                </c:pt>
                <c:pt idx="367">
                  <c:v>0.000344916788824696</c:v>
                </c:pt>
                <c:pt idx="368">
                  <c:v>0.0</c:v>
                </c:pt>
                <c:pt idx="369">
                  <c:v>8.6229197206174E-5</c:v>
                </c:pt>
                <c:pt idx="370">
                  <c:v>8.6229197206174E-5</c:v>
                </c:pt>
                <c:pt idx="371">
                  <c:v>8.6229197206174E-5</c:v>
                </c:pt>
                <c:pt idx="372">
                  <c:v>0.0</c:v>
                </c:pt>
                <c:pt idx="373">
                  <c:v>8.6229197206174E-5</c:v>
                </c:pt>
                <c:pt idx="374">
                  <c:v>0.0</c:v>
                </c:pt>
                <c:pt idx="375">
                  <c:v>0.000517375183237044</c:v>
                </c:pt>
                <c:pt idx="376">
                  <c:v>0.0</c:v>
                </c:pt>
                <c:pt idx="377">
                  <c:v>0.000689833577649392</c:v>
                </c:pt>
                <c:pt idx="378">
                  <c:v>0.00551866862119514</c:v>
                </c:pt>
                <c:pt idx="379">
                  <c:v>0.0</c:v>
                </c:pt>
                <c:pt idx="380">
                  <c:v>0.0</c:v>
                </c:pt>
                <c:pt idx="381">
                  <c:v>0.0</c:v>
                </c:pt>
                <c:pt idx="382">
                  <c:v>0.000689833577649392</c:v>
                </c:pt>
                <c:pt idx="383">
                  <c:v>8.6229197206174E-5</c:v>
                </c:pt>
                <c:pt idx="384">
                  <c:v>8.6229197206174E-5</c:v>
                </c:pt>
                <c:pt idx="385">
                  <c:v>0.0</c:v>
                </c:pt>
                <c:pt idx="386">
                  <c:v>0.00129343795809261</c:v>
                </c:pt>
                <c:pt idx="387">
                  <c:v>0.00043114598603087</c:v>
                </c:pt>
                <c:pt idx="388">
                  <c:v>8.6229197206174E-5</c:v>
                </c:pt>
                <c:pt idx="389">
                  <c:v>0.000344916788824696</c:v>
                </c:pt>
                <c:pt idx="390">
                  <c:v>8.6229197206174E-5</c:v>
                </c:pt>
                <c:pt idx="391">
                  <c:v>0.0</c:v>
                </c:pt>
                <c:pt idx="392">
                  <c:v>0.0228507372596361</c:v>
                </c:pt>
                <c:pt idx="393">
                  <c:v>8.6229197206174E-5</c:v>
                </c:pt>
                <c:pt idx="394">
                  <c:v>0.0</c:v>
                </c:pt>
                <c:pt idx="395">
                  <c:v>0.0</c:v>
                </c:pt>
                <c:pt idx="396">
                  <c:v>0.0</c:v>
                </c:pt>
                <c:pt idx="397">
                  <c:v>0.000172458394412348</c:v>
                </c:pt>
                <c:pt idx="398">
                  <c:v>0.000517375183237044</c:v>
                </c:pt>
                <c:pt idx="399">
                  <c:v>0.00043114598603087</c:v>
                </c:pt>
                <c:pt idx="400">
                  <c:v>0.0</c:v>
                </c:pt>
                <c:pt idx="401">
                  <c:v>0.0</c:v>
                </c:pt>
                <c:pt idx="402">
                  <c:v>8.6229197206174E-5</c:v>
                </c:pt>
                <c:pt idx="403">
                  <c:v>0.0</c:v>
                </c:pt>
                <c:pt idx="404">
                  <c:v>8.6229197206174E-5</c:v>
                </c:pt>
                <c:pt idx="405">
                  <c:v>0.000258687591618522</c:v>
                </c:pt>
                <c:pt idx="406">
                  <c:v>8.6229197206174E-5</c:v>
                </c:pt>
                <c:pt idx="407">
                  <c:v>0.000344916788824696</c:v>
                </c:pt>
                <c:pt idx="408">
                  <c:v>0.00146589635250496</c:v>
                </c:pt>
                <c:pt idx="409">
                  <c:v>0.0</c:v>
                </c:pt>
                <c:pt idx="410">
                  <c:v>0.000603604380443218</c:v>
                </c:pt>
                <c:pt idx="411">
                  <c:v>0.0</c:v>
                </c:pt>
                <c:pt idx="412">
                  <c:v>0.000258687591618522</c:v>
                </c:pt>
                <c:pt idx="413">
                  <c:v>0.0</c:v>
                </c:pt>
                <c:pt idx="414">
                  <c:v>0.000344916788824696</c:v>
                </c:pt>
                <c:pt idx="415">
                  <c:v>0.0</c:v>
                </c:pt>
                <c:pt idx="416">
                  <c:v>8.6229197206174E-5</c:v>
                </c:pt>
                <c:pt idx="417">
                  <c:v>0.0</c:v>
                </c:pt>
                <c:pt idx="418">
                  <c:v>0.00310425109942226</c:v>
                </c:pt>
                <c:pt idx="419">
                  <c:v>0.000948521169267914</c:v>
                </c:pt>
                <c:pt idx="420">
                  <c:v>0.00043114598603087</c:v>
                </c:pt>
                <c:pt idx="421">
                  <c:v>0.0086229197206174</c:v>
                </c:pt>
              </c:numCache>
            </c:numRef>
          </c:val>
        </c:ser>
        <c:dLbls>
          <c:showLegendKey val="0"/>
          <c:showVal val="0"/>
          <c:showCatName val="0"/>
          <c:showSerName val="0"/>
          <c:showPercent val="0"/>
          <c:showBubbleSize val="0"/>
        </c:dLbls>
        <c:gapWidth val="150"/>
        <c:axId val="-2085997976"/>
        <c:axId val="-2085999352"/>
      </c:barChart>
      <c:catAx>
        <c:axId val="-2085997976"/>
        <c:scaling>
          <c:orientation val="minMax"/>
        </c:scaling>
        <c:delete val="1"/>
        <c:axPos val="b"/>
        <c:numFmt formatCode="General" sourceLinked="1"/>
        <c:majorTickMark val="out"/>
        <c:minorTickMark val="none"/>
        <c:tickLblPos val="nextTo"/>
        <c:crossAx val="-2085999352"/>
        <c:crosses val="autoZero"/>
        <c:auto val="1"/>
        <c:lblAlgn val="ctr"/>
        <c:lblOffset val="100"/>
        <c:noMultiLvlLbl val="0"/>
      </c:catAx>
      <c:valAx>
        <c:axId val="-2085999352"/>
        <c:scaling>
          <c:orientation val="minMax"/>
          <c:max val="0.01"/>
        </c:scaling>
        <c:delete val="0"/>
        <c:axPos val="l"/>
        <c:numFmt formatCode="General" sourceLinked="1"/>
        <c:majorTickMark val="out"/>
        <c:minorTickMark val="none"/>
        <c:tickLblPos val="nextTo"/>
        <c:crossAx val="-2085997976"/>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85617873571401"/>
          <c:y val="0.0238095238095238"/>
          <c:w val="0.886144100025781"/>
          <c:h val="0.952380952380952"/>
        </c:manualLayout>
      </c:layout>
      <c:barChart>
        <c:barDir val="col"/>
        <c:grouping val="clustered"/>
        <c:varyColors val="0"/>
        <c:ser>
          <c:idx val="0"/>
          <c:order val="0"/>
          <c:tx>
            <c:v>T.M5.G.24</c:v>
          </c:tx>
          <c:spPr>
            <a:solidFill>
              <a:srgbClr val="FA6291"/>
            </a:solidFill>
            <a:ln>
              <a:solidFill>
                <a:schemeClr val="tx1"/>
              </a:solidFill>
            </a:ln>
            <a:effectLst/>
          </c:spPr>
          <c:invertIfNegative val="0"/>
          <c:cat>
            <c:numRef>
              <c:f>'[1]M5-97%-data'!$A$426:$A$847</c:f>
              <c:numCache>
                <c:formatCode>General</c:formatCode>
                <c:ptCount val="422"/>
                <c:pt idx="0">
                  <c:v>344.0</c:v>
                </c:pt>
                <c:pt idx="1">
                  <c:v>0.0</c:v>
                </c:pt>
                <c:pt idx="2">
                  <c:v>346.0</c:v>
                </c:pt>
                <c:pt idx="3">
                  <c:v>347.0</c:v>
                </c:pt>
                <c:pt idx="4">
                  <c:v>340.0</c:v>
                </c:pt>
                <c:pt idx="5">
                  <c:v>341.0</c:v>
                </c:pt>
                <c:pt idx="6">
                  <c:v>342.0</c:v>
                </c:pt>
                <c:pt idx="7">
                  <c:v>343.0</c:v>
                </c:pt>
                <c:pt idx="8">
                  <c:v>348.0</c:v>
                </c:pt>
                <c:pt idx="9">
                  <c:v>349.0</c:v>
                </c:pt>
                <c:pt idx="10">
                  <c:v>129.0</c:v>
                </c:pt>
                <c:pt idx="11">
                  <c:v>298.0</c:v>
                </c:pt>
                <c:pt idx="12">
                  <c:v>299.0</c:v>
                </c:pt>
                <c:pt idx="13">
                  <c:v>296.0</c:v>
                </c:pt>
                <c:pt idx="14">
                  <c:v>297.0</c:v>
                </c:pt>
                <c:pt idx="15">
                  <c:v>294.0</c:v>
                </c:pt>
                <c:pt idx="16">
                  <c:v>295.0</c:v>
                </c:pt>
                <c:pt idx="17">
                  <c:v>292.0</c:v>
                </c:pt>
                <c:pt idx="18">
                  <c:v>293.0</c:v>
                </c:pt>
                <c:pt idx="19">
                  <c:v>290.0</c:v>
                </c:pt>
                <c:pt idx="20">
                  <c:v>291.0</c:v>
                </c:pt>
                <c:pt idx="21">
                  <c:v>199.0</c:v>
                </c:pt>
                <c:pt idx="22">
                  <c:v>198.0</c:v>
                </c:pt>
                <c:pt idx="23">
                  <c:v>195.0</c:v>
                </c:pt>
                <c:pt idx="24">
                  <c:v>194.0</c:v>
                </c:pt>
                <c:pt idx="25">
                  <c:v>197.0</c:v>
                </c:pt>
                <c:pt idx="26">
                  <c:v>196.0</c:v>
                </c:pt>
                <c:pt idx="27">
                  <c:v>191.0</c:v>
                </c:pt>
                <c:pt idx="28">
                  <c:v>190.0</c:v>
                </c:pt>
                <c:pt idx="29">
                  <c:v>193.0</c:v>
                </c:pt>
                <c:pt idx="30">
                  <c:v>192.0</c:v>
                </c:pt>
                <c:pt idx="31">
                  <c:v>270.0</c:v>
                </c:pt>
                <c:pt idx="32">
                  <c:v>271.0</c:v>
                </c:pt>
                <c:pt idx="33">
                  <c:v>272.0</c:v>
                </c:pt>
                <c:pt idx="34">
                  <c:v>273.0</c:v>
                </c:pt>
                <c:pt idx="35">
                  <c:v>274.0</c:v>
                </c:pt>
                <c:pt idx="36">
                  <c:v>275.0</c:v>
                </c:pt>
                <c:pt idx="37">
                  <c:v>276.0</c:v>
                </c:pt>
                <c:pt idx="38">
                  <c:v>277.0</c:v>
                </c:pt>
                <c:pt idx="39">
                  <c:v>278.0</c:v>
                </c:pt>
                <c:pt idx="40">
                  <c:v>279.0</c:v>
                </c:pt>
                <c:pt idx="41">
                  <c:v>108.0</c:v>
                </c:pt>
                <c:pt idx="42">
                  <c:v>109.0</c:v>
                </c:pt>
                <c:pt idx="43">
                  <c:v>102.0</c:v>
                </c:pt>
                <c:pt idx="44">
                  <c:v>103.0</c:v>
                </c:pt>
                <c:pt idx="45">
                  <c:v>100.0</c:v>
                </c:pt>
                <c:pt idx="46">
                  <c:v>101.0</c:v>
                </c:pt>
                <c:pt idx="47">
                  <c:v>106.0</c:v>
                </c:pt>
                <c:pt idx="48">
                  <c:v>107.0</c:v>
                </c:pt>
                <c:pt idx="49">
                  <c:v>104.0</c:v>
                </c:pt>
                <c:pt idx="50">
                  <c:v>105.0</c:v>
                </c:pt>
                <c:pt idx="51">
                  <c:v>39.0</c:v>
                </c:pt>
                <c:pt idx="52">
                  <c:v>38.0</c:v>
                </c:pt>
                <c:pt idx="53">
                  <c:v>33.0</c:v>
                </c:pt>
                <c:pt idx="54">
                  <c:v>32.0</c:v>
                </c:pt>
                <c:pt idx="55">
                  <c:v>31.0</c:v>
                </c:pt>
                <c:pt idx="56">
                  <c:v>30.0</c:v>
                </c:pt>
                <c:pt idx="57">
                  <c:v>37.0</c:v>
                </c:pt>
                <c:pt idx="58">
                  <c:v>36.0</c:v>
                </c:pt>
                <c:pt idx="59">
                  <c:v>35.0</c:v>
                </c:pt>
                <c:pt idx="60">
                  <c:v>34.0</c:v>
                </c:pt>
                <c:pt idx="61">
                  <c:v>339.0</c:v>
                </c:pt>
                <c:pt idx="62">
                  <c:v>338.0</c:v>
                </c:pt>
                <c:pt idx="63">
                  <c:v>335.0</c:v>
                </c:pt>
                <c:pt idx="64">
                  <c:v>334.0</c:v>
                </c:pt>
                <c:pt idx="65">
                  <c:v>337.0</c:v>
                </c:pt>
                <c:pt idx="66">
                  <c:v>336.0</c:v>
                </c:pt>
                <c:pt idx="67">
                  <c:v>331.0</c:v>
                </c:pt>
                <c:pt idx="68">
                  <c:v>330.0</c:v>
                </c:pt>
                <c:pt idx="69">
                  <c:v>333.0</c:v>
                </c:pt>
                <c:pt idx="70">
                  <c:v>332.0</c:v>
                </c:pt>
                <c:pt idx="71">
                  <c:v>345.0</c:v>
                </c:pt>
                <c:pt idx="72">
                  <c:v>6.0</c:v>
                </c:pt>
                <c:pt idx="73">
                  <c:v>99.0</c:v>
                </c:pt>
                <c:pt idx="74">
                  <c:v>98.0</c:v>
                </c:pt>
                <c:pt idx="75">
                  <c:v>91.0</c:v>
                </c:pt>
                <c:pt idx="76">
                  <c:v>90.0</c:v>
                </c:pt>
                <c:pt idx="77">
                  <c:v>93.0</c:v>
                </c:pt>
                <c:pt idx="78">
                  <c:v>92.0</c:v>
                </c:pt>
                <c:pt idx="79">
                  <c:v>95.0</c:v>
                </c:pt>
                <c:pt idx="80">
                  <c:v>94.0</c:v>
                </c:pt>
                <c:pt idx="81">
                  <c:v>97.0</c:v>
                </c:pt>
                <c:pt idx="82">
                  <c:v>96.0</c:v>
                </c:pt>
                <c:pt idx="83">
                  <c:v>238.0</c:v>
                </c:pt>
                <c:pt idx="84">
                  <c:v>239.0</c:v>
                </c:pt>
                <c:pt idx="85">
                  <c:v>234.0</c:v>
                </c:pt>
                <c:pt idx="86">
                  <c:v>235.0</c:v>
                </c:pt>
                <c:pt idx="87">
                  <c:v>236.0</c:v>
                </c:pt>
                <c:pt idx="88">
                  <c:v>237.0</c:v>
                </c:pt>
                <c:pt idx="89">
                  <c:v>230.0</c:v>
                </c:pt>
                <c:pt idx="90">
                  <c:v>231.0</c:v>
                </c:pt>
                <c:pt idx="91">
                  <c:v>232.0</c:v>
                </c:pt>
                <c:pt idx="92">
                  <c:v>233.0</c:v>
                </c:pt>
                <c:pt idx="93">
                  <c:v>1.0</c:v>
                </c:pt>
                <c:pt idx="94">
                  <c:v>146.0</c:v>
                </c:pt>
                <c:pt idx="95">
                  <c:v>147.0</c:v>
                </c:pt>
                <c:pt idx="96">
                  <c:v>144.0</c:v>
                </c:pt>
                <c:pt idx="97">
                  <c:v>145.0</c:v>
                </c:pt>
                <c:pt idx="98">
                  <c:v>142.0</c:v>
                </c:pt>
                <c:pt idx="99">
                  <c:v>143.0</c:v>
                </c:pt>
                <c:pt idx="100">
                  <c:v>140.0</c:v>
                </c:pt>
                <c:pt idx="101">
                  <c:v>141.0</c:v>
                </c:pt>
                <c:pt idx="102">
                  <c:v>148.0</c:v>
                </c:pt>
                <c:pt idx="103">
                  <c:v>149.0</c:v>
                </c:pt>
                <c:pt idx="104">
                  <c:v>133.0</c:v>
                </c:pt>
                <c:pt idx="105">
                  <c:v>132.0</c:v>
                </c:pt>
                <c:pt idx="106">
                  <c:v>131.0</c:v>
                </c:pt>
                <c:pt idx="107">
                  <c:v>130.0</c:v>
                </c:pt>
                <c:pt idx="108">
                  <c:v>137.0</c:v>
                </c:pt>
                <c:pt idx="109">
                  <c:v>136.0</c:v>
                </c:pt>
                <c:pt idx="110">
                  <c:v>135.0</c:v>
                </c:pt>
                <c:pt idx="111">
                  <c:v>134.0</c:v>
                </c:pt>
                <c:pt idx="112">
                  <c:v>139.0</c:v>
                </c:pt>
                <c:pt idx="113">
                  <c:v>138.0</c:v>
                </c:pt>
                <c:pt idx="114">
                  <c:v>24.0</c:v>
                </c:pt>
                <c:pt idx="115">
                  <c:v>25.0</c:v>
                </c:pt>
                <c:pt idx="116">
                  <c:v>26.0</c:v>
                </c:pt>
                <c:pt idx="117">
                  <c:v>27.0</c:v>
                </c:pt>
                <c:pt idx="118">
                  <c:v>20.0</c:v>
                </c:pt>
                <c:pt idx="119">
                  <c:v>21.0</c:v>
                </c:pt>
                <c:pt idx="120">
                  <c:v>22.0</c:v>
                </c:pt>
                <c:pt idx="121">
                  <c:v>23.0</c:v>
                </c:pt>
                <c:pt idx="122">
                  <c:v>28.0</c:v>
                </c:pt>
                <c:pt idx="123">
                  <c:v>29.0</c:v>
                </c:pt>
                <c:pt idx="124">
                  <c:v>407.0</c:v>
                </c:pt>
                <c:pt idx="125">
                  <c:v>406.0</c:v>
                </c:pt>
                <c:pt idx="126">
                  <c:v>405.0</c:v>
                </c:pt>
                <c:pt idx="127">
                  <c:v>404.0</c:v>
                </c:pt>
                <c:pt idx="128">
                  <c:v>403.0</c:v>
                </c:pt>
                <c:pt idx="129">
                  <c:v>402.0</c:v>
                </c:pt>
                <c:pt idx="130">
                  <c:v>401.0</c:v>
                </c:pt>
                <c:pt idx="131">
                  <c:v>400.0</c:v>
                </c:pt>
                <c:pt idx="132">
                  <c:v>409.0</c:v>
                </c:pt>
                <c:pt idx="133">
                  <c:v>408.0</c:v>
                </c:pt>
                <c:pt idx="134">
                  <c:v>379.0</c:v>
                </c:pt>
                <c:pt idx="135">
                  <c:v>378.0</c:v>
                </c:pt>
                <c:pt idx="136">
                  <c:v>371.0</c:v>
                </c:pt>
                <c:pt idx="137">
                  <c:v>370.0</c:v>
                </c:pt>
                <c:pt idx="138">
                  <c:v>373.0</c:v>
                </c:pt>
                <c:pt idx="139">
                  <c:v>372.0</c:v>
                </c:pt>
                <c:pt idx="140">
                  <c:v>375.0</c:v>
                </c:pt>
                <c:pt idx="141">
                  <c:v>374.0</c:v>
                </c:pt>
                <c:pt idx="142">
                  <c:v>377.0</c:v>
                </c:pt>
                <c:pt idx="143">
                  <c:v>376.0</c:v>
                </c:pt>
                <c:pt idx="144">
                  <c:v>393.0</c:v>
                </c:pt>
                <c:pt idx="145">
                  <c:v>392.0</c:v>
                </c:pt>
                <c:pt idx="146">
                  <c:v>88.0</c:v>
                </c:pt>
                <c:pt idx="147">
                  <c:v>390.0</c:v>
                </c:pt>
                <c:pt idx="148">
                  <c:v>397.0</c:v>
                </c:pt>
                <c:pt idx="149">
                  <c:v>396.0</c:v>
                </c:pt>
                <c:pt idx="150">
                  <c:v>395.0</c:v>
                </c:pt>
                <c:pt idx="151">
                  <c:v>394.0</c:v>
                </c:pt>
                <c:pt idx="152">
                  <c:v>82.0</c:v>
                </c:pt>
                <c:pt idx="153">
                  <c:v>83.0</c:v>
                </c:pt>
                <c:pt idx="154">
                  <c:v>399.0</c:v>
                </c:pt>
                <c:pt idx="155">
                  <c:v>398.0</c:v>
                </c:pt>
                <c:pt idx="156">
                  <c:v>86.0</c:v>
                </c:pt>
                <c:pt idx="157">
                  <c:v>87.0</c:v>
                </c:pt>
                <c:pt idx="158">
                  <c:v>84.0</c:v>
                </c:pt>
                <c:pt idx="159">
                  <c:v>85.0</c:v>
                </c:pt>
                <c:pt idx="160">
                  <c:v>7.0</c:v>
                </c:pt>
                <c:pt idx="161">
                  <c:v>245.0</c:v>
                </c:pt>
                <c:pt idx="162">
                  <c:v>244.0</c:v>
                </c:pt>
                <c:pt idx="163">
                  <c:v>247.0</c:v>
                </c:pt>
                <c:pt idx="164">
                  <c:v>246.0</c:v>
                </c:pt>
                <c:pt idx="165">
                  <c:v>241.0</c:v>
                </c:pt>
                <c:pt idx="166">
                  <c:v>240.0</c:v>
                </c:pt>
                <c:pt idx="167">
                  <c:v>243.0</c:v>
                </c:pt>
                <c:pt idx="168">
                  <c:v>242.0</c:v>
                </c:pt>
                <c:pt idx="169">
                  <c:v>249.0</c:v>
                </c:pt>
                <c:pt idx="170">
                  <c:v>248.0</c:v>
                </c:pt>
                <c:pt idx="171">
                  <c:v>179.0</c:v>
                </c:pt>
                <c:pt idx="172">
                  <c:v>178.0</c:v>
                </c:pt>
                <c:pt idx="173">
                  <c:v>177.0</c:v>
                </c:pt>
                <c:pt idx="174">
                  <c:v>176.0</c:v>
                </c:pt>
                <c:pt idx="175">
                  <c:v>175.0</c:v>
                </c:pt>
                <c:pt idx="176">
                  <c:v>174.0</c:v>
                </c:pt>
                <c:pt idx="177">
                  <c:v>173.0</c:v>
                </c:pt>
                <c:pt idx="178">
                  <c:v>172.0</c:v>
                </c:pt>
                <c:pt idx="179">
                  <c:v>171.0</c:v>
                </c:pt>
                <c:pt idx="180">
                  <c:v>170.0</c:v>
                </c:pt>
                <c:pt idx="181">
                  <c:v>182.0</c:v>
                </c:pt>
                <c:pt idx="182">
                  <c:v>183.0</c:v>
                </c:pt>
                <c:pt idx="183">
                  <c:v>180.0</c:v>
                </c:pt>
                <c:pt idx="184">
                  <c:v>181.0</c:v>
                </c:pt>
                <c:pt idx="185">
                  <c:v>186.0</c:v>
                </c:pt>
                <c:pt idx="186">
                  <c:v>187.0</c:v>
                </c:pt>
                <c:pt idx="187">
                  <c:v>184.0</c:v>
                </c:pt>
                <c:pt idx="188">
                  <c:v>185.0</c:v>
                </c:pt>
                <c:pt idx="189">
                  <c:v>188.0</c:v>
                </c:pt>
                <c:pt idx="190">
                  <c:v>189.0</c:v>
                </c:pt>
                <c:pt idx="191">
                  <c:v>11.0</c:v>
                </c:pt>
                <c:pt idx="192">
                  <c:v>10.0</c:v>
                </c:pt>
                <c:pt idx="193">
                  <c:v>13.0</c:v>
                </c:pt>
                <c:pt idx="194">
                  <c:v>12.0</c:v>
                </c:pt>
                <c:pt idx="195">
                  <c:v>15.0</c:v>
                </c:pt>
                <c:pt idx="196">
                  <c:v>14.0</c:v>
                </c:pt>
                <c:pt idx="197">
                  <c:v>17.0</c:v>
                </c:pt>
                <c:pt idx="198">
                  <c:v>16.0</c:v>
                </c:pt>
                <c:pt idx="199">
                  <c:v>19.0</c:v>
                </c:pt>
                <c:pt idx="200">
                  <c:v>18.0</c:v>
                </c:pt>
                <c:pt idx="201">
                  <c:v>62.0</c:v>
                </c:pt>
                <c:pt idx="202">
                  <c:v>322.0</c:v>
                </c:pt>
                <c:pt idx="203">
                  <c:v>323.0</c:v>
                </c:pt>
                <c:pt idx="204">
                  <c:v>320.0</c:v>
                </c:pt>
                <c:pt idx="205">
                  <c:v>321.0</c:v>
                </c:pt>
                <c:pt idx="206">
                  <c:v>326.0</c:v>
                </c:pt>
                <c:pt idx="207">
                  <c:v>327.0</c:v>
                </c:pt>
                <c:pt idx="208">
                  <c:v>324.0</c:v>
                </c:pt>
                <c:pt idx="209">
                  <c:v>325.0</c:v>
                </c:pt>
                <c:pt idx="210">
                  <c:v>328.0</c:v>
                </c:pt>
                <c:pt idx="211">
                  <c:v>329.0</c:v>
                </c:pt>
                <c:pt idx="212">
                  <c:v>201.0</c:v>
                </c:pt>
                <c:pt idx="213">
                  <c:v>200.0</c:v>
                </c:pt>
                <c:pt idx="214">
                  <c:v>203.0</c:v>
                </c:pt>
                <c:pt idx="215">
                  <c:v>202.0</c:v>
                </c:pt>
                <c:pt idx="216">
                  <c:v>205.0</c:v>
                </c:pt>
                <c:pt idx="217">
                  <c:v>204.0</c:v>
                </c:pt>
                <c:pt idx="218">
                  <c:v>207.0</c:v>
                </c:pt>
                <c:pt idx="219">
                  <c:v>206.0</c:v>
                </c:pt>
                <c:pt idx="220">
                  <c:v>209.0</c:v>
                </c:pt>
                <c:pt idx="221">
                  <c:v>208.0</c:v>
                </c:pt>
                <c:pt idx="222">
                  <c:v>77.0</c:v>
                </c:pt>
                <c:pt idx="223">
                  <c:v>76.0</c:v>
                </c:pt>
                <c:pt idx="224">
                  <c:v>75.0</c:v>
                </c:pt>
                <c:pt idx="225">
                  <c:v>74.0</c:v>
                </c:pt>
                <c:pt idx="226">
                  <c:v>73.0</c:v>
                </c:pt>
                <c:pt idx="227">
                  <c:v>72.0</c:v>
                </c:pt>
                <c:pt idx="228">
                  <c:v>71.0</c:v>
                </c:pt>
                <c:pt idx="229">
                  <c:v>70.0</c:v>
                </c:pt>
                <c:pt idx="230">
                  <c:v>79.0</c:v>
                </c:pt>
                <c:pt idx="231">
                  <c:v>78.0</c:v>
                </c:pt>
                <c:pt idx="232">
                  <c:v>8.0</c:v>
                </c:pt>
                <c:pt idx="233">
                  <c:v>68.0</c:v>
                </c:pt>
                <c:pt idx="234">
                  <c:v>120.0</c:v>
                </c:pt>
                <c:pt idx="235">
                  <c:v>121.0</c:v>
                </c:pt>
                <c:pt idx="236">
                  <c:v>122.0</c:v>
                </c:pt>
                <c:pt idx="237">
                  <c:v>123.0</c:v>
                </c:pt>
                <c:pt idx="238">
                  <c:v>124.0</c:v>
                </c:pt>
                <c:pt idx="239">
                  <c:v>125.0</c:v>
                </c:pt>
                <c:pt idx="240">
                  <c:v>126.0</c:v>
                </c:pt>
                <c:pt idx="241">
                  <c:v>127.0</c:v>
                </c:pt>
                <c:pt idx="242">
                  <c:v>128.0</c:v>
                </c:pt>
                <c:pt idx="243">
                  <c:v>2.0</c:v>
                </c:pt>
                <c:pt idx="244">
                  <c:v>414.0</c:v>
                </c:pt>
                <c:pt idx="245">
                  <c:v>415.0</c:v>
                </c:pt>
                <c:pt idx="246">
                  <c:v>416.0</c:v>
                </c:pt>
                <c:pt idx="247">
                  <c:v>417.0</c:v>
                </c:pt>
                <c:pt idx="248">
                  <c:v>410.0</c:v>
                </c:pt>
                <c:pt idx="249">
                  <c:v>411.0</c:v>
                </c:pt>
                <c:pt idx="250">
                  <c:v>412.0</c:v>
                </c:pt>
                <c:pt idx="251">
                  <c:v>413.0</c:v>
                </c:pt>
                <c:pt idx="252">
                  <c:v>418.0</c:v>
                </c:pt>
                <c:pt idx="253">
                  <c:v>419.0</c:v>
                </c:pt>
                <c:pt idx="254">
                  <c:v>319.0</c:v>
                </c:pt>
                <c:pt idx="255">
                  <c:v>318.0</c:v>
                </c:pt>
                <c:pt idx="256">
                  <c:v>313.0</c:v>
                </c:pt>
                <c:pt idx="257">
                  <c:v>312.0</c:v>
                </c:pt>
                <c:pt idx="258">
                  <c:v>311.0</c:v>
                </c:pt>
                <c:pt idx="259">
                  <c:v>310.0</c:v>
                </c:pt>
                <c:pt idx="260">
                  <c:v>317.0</c:v>
                </c:pt>
                <c:pt idx="261">
                  <c:v>316.0</c:v>
                </c:pt>
                <c:pt idx="262">
                  <c:v>315.0</c:v>
                </c:pt>
                <c:pt idx="263">
                  <c:v>314.0</c:v>
                </c:pt>
                <c:pt idx="264">
                  <c:v>3.0</c:v>
                </c:pt>
                <c:pt idx="265">
                  <c:v>368.0</c:v>
                </c:pt>
                <c:pt idx="266">
                  <c:v>369.0</c:v>
                </c:pt>
                <c:pt idx="267">
                  <c:v>366.0</c:v>
                </c:pt>
                <c:pt idx="268">
                  <c:v>367.0</c:v>
                </c:pt>
                <c:pt idx="269">
                  <c:v>364.0</c:v>
                </c:pt>
                <c:pt idx="270">
                  <c:v>365.0</c:v>
                </c:pt>
                <c:pt idx="271">
                  <c:v>362.0</c:v>
                </c:pt>
                <c:pt idx="272">
                  <c:v>363.0</c:v>
                </c:pt>
                <c:pt idx="273">
                  <c:v>360.0</c:v>
                </c:pt>
                <c:pt idx="274">
                  <c:v>361.0</c:v>
                </c:pt>
                <c:pt idx="275">
                  <c:v>380.0</c:v>
                </c:pt>
                <c:pt idx="276">
                  <c:v>381.0</c:v>
                </c:pt>
                <c:pt idx="277">
                  <c:v>382.0</c:v>
                </c:pt>
                <c:pt idx="278">
                  <c:v>383.0</c:v>
                </c:pt>
                <c:pt idx="279">
                  <c:v>384.0</c:v>
                </c:pt>
                <c:pt idx="280">
                  <c:v>385.0</c:v>
                </c:pt>
                <c:pt idx="281">
                  <c:v>386.0</c:v>
                </c:pt>
                <c:pt idx="282">
                  <c:v>387.0</c:v>
                </c:pt>
                <c:pt idx="283">
                  <c:v>388.0</c:v>
                </c:pt>
                <c:pt idx="284">
                  <c:v>389.0</c:v>
                </c:pt>
                <c:pt idx="285">
                  <c:v>60.0</c:v>
                </c:pt>
                <c:pt idx="286">
                  <c:v>61.0</c:v>
                </c:pt>
                <c:pt idx="287">
                  <c:v>258.0</c:v>
                </c:pt>
                <c:pt idx="288">
                  <c:v>63.0</c:v>
                </c:pt>
                <c:pt idx="289">
                  <c:v>64.0</c:v>
                </c:pt>
                <c:pt idx="290">
                  <c:v>65.0</c:v>
                </c:pt>
                <c:pt idx="291">
                  <c:v>66.0</c:v>
                </c:pt>
                <c:pt idx="292">
                  <c:v>67.0</c:v>
                </c:pt>
                <c:pt idx="293">
                  <c:v>252.0</c:v>
                </c:pt>
                <c:pt idx="294">
                  <c:v>69.0</c:v>
                </c:pt>
                <c:pt idx="295">
                  <c:v>250.0</c:v>
                </c:pt>
                <c:pt idx="296">
                  <c:v>251.0</c:v>
                </c:pt>
                <c:pt idx="297">
                  <c:v>256.0</c:v>
                </c:pt>
                <c:pt idx="298">
                  <c:v>257.0</c:v>
                </c:pt>
                <c:pt idx="299">
                  <c:v>254.0</c:v>
                </c:pt>
                <c:pt idx="300">
                  <c:v>255.0</c:v>
                </c:pt>
                <c:pt idx="301">
                  <c:v>168.0</c:v>
                </c:pt>
                <c:pt idx="302">
                  <c:v>169.0</c:v>
                </c:pt>
                <c:pt idx="303">
                  <c:v>164.0</c:v>
                </c:pt>
                <c:pt idx="304">
                  <c:v>165.0</c:v>
                </c:pt>
                <c:pt idx="305">
                  <c:v>166.0</c:v>
                </c:pt>
                <c:pt idx="306">
                  <c:v>167.0</c:v>
                </c:pt>
                <c:pt idx="307">
                  <c:v>160.0</c:v>
                </c:pt>
                <c:pt idx="308">
                  <c:v>161.0</c:v>
                </c:pt>
                <c:pt idx="309">
                  <c:v>162.0</c:v>
                </c:pt>
                <c:pt idx="310">
                  <c:v>163.0</c:v>
                </c:pt>
                <c:pt idx="311">
                  <c:v>9.0</c:v>
                </c:pt>
                <c:pt idx="312">
                  <c:v>357.0</c:v>
                </c:pt>
                <c:pt idx="313">
                  <c:v>356.0</c:v>
                </c:pt>
                <c:pt idx="314">
                  <c:v>355.0</c:v>
                </c:pt>
                <c:pt idx="315">
                  <c:v>354.0</c:v>
                </c:pt>
                <c:pt idx="316">
                  <c:v>353.0</c:v>
                </c:pt>
                <c:pt idx="317">
                  <c:v>352.0</c:v>
                </c:pt>
                <c:pt idx="318">
                  <c:v>351.0</c:v>
                </c:pt>
                <c:pt idx="319">
                  <c:v>350.0</c:v>
                </c:pt>
                <c:pt idx="320">
                  <c:v>359.0</c:v>
                </c:pt>
                <c:pt idx="321">
                  <c:v>358.0</c:v>
                </c:pt>
                <c:pt idx="322">
                  <c:v>216.0</c:v>
                </c:pt>
                <c:pt idx="323">
                  <c:v>217.0</c:v>
                </c:pt>
                <c:pt idx="324">
                  <c:v>214.0</c:v>
                </c:pt>
                <c:pt idx="325">
                  <c:v>215.0</c:v>
                </c:pt>
                <c:pt idx="326">
                  <c:v>212.0</c:v>
                </c:pt>
                <c:pt idx="327">
                  <c:v>213.0</c:v>
                </c:pt>
                <c:pt idx="328">
                  <c:v>210.0</c:v>
                </c:pt>
                <c:pt idx="329">
                  <c:v>211.0</c:v>
                </c:pt>
                <c:pt idx="330">
                  <c:v>218.0</c:v>
                </c:pt>
                <c:pt idx="331">
                  <c:v>219.0</c:v>
                </c:pt>
                <c:pt idx="332">
                  <c:v>289.0</c:v>
                </c:pt>
                <c:pt idx="333">
                  <c:v>288.0</c:v>
                </c:pt>
                <c:pt idx="334">
                  <c:v>4.0</c:v>
                </c:pt>
                <c:pt idx="335">
                  <c:v>281.0</c:v>
                </c:pt>
                <c:pt idx="336">
                  <c:v>280.0</c:v>
                </c:pt>
                <c:pt idx="337">
                  <c:v>283.0</c:v>
                </c:pt>
                <c:pt idx="338">
                  <c:v>282.0</c:v>
                </c:pt>
                <c:pt idx="339">
                  <c:v>285.0</c:v>
                </c:pt>
                <c:pt idx="340">
                  <c:v>284.0</c:v>
                </c:pt>
                <c:pt idx="341">
                  <c:v>287.0</c:v>
                </c:pt>
                <c:pt idx="342">
                  <c:v>286.0</c:v>
                </c:pt>
                <c:pt idx="343">
                  <c:v>263.0</c:v>
                </c:pt>
                <c:pt idx="344">
                  <c:v>262.0</c:v>
                </c:pt>
                <c:pt idx="345">
                  <c:v>261.0</c:v>
                </c:pt>
                <c:pt idx="346">
                  <c:v>260.0</c:v>
                </c:pt>
                <c:pt idx="347">
                  <c:v>267.0</c:v>
                </c:pt>
                <c:pt idx="348">
                  <c:v>266.0</c:v>
                </c:pt>
                <c:pt idx="349">
                  <c:v>265.0</c:v>
                </c:pt>
                <c:pt idx="350">
                  <c:v>264.0</c:v>
                </c:pt>
                <c:pt idx="351">
                  <c:v>269.0</c:v>
                </c:pt>
                <c:pt idx="352">
                  <c:v>268.0</c:v>
                </c:pt>
                <c:pt idx="353">
                  <c:v>59.0</c:v>
                </c:pt>
                <c:pt idx="354">
                  <c:v>58.0</c:v>
                </c:pt>
                <c:pt idx="355">
                  <c:v>55.0</c:v>
                </c:pt>
                <c:pt idx="356">
                  <c:v>54.0</c:v>
                </c:pt>
                <c:pt idx="357">
                  <c:v>57.0</c:v>
                </c:pt>
                <c:pt idx="358">
                  <c:v>56.0</c:v>
                </c:pt>
                <c:pt idx="359">
                  <c:v>51.0</c:v>
                </c:pt>
                <c:pt idx="360">
                  <c:v>50.0</c:v>
                </c:pt>
                <c:pt idx="361">
                  <c:v>53.0</c:v>
                </c:pt>
                <c:pt idx="362">
                  <c:v>52.0</c:v>
                </c:pt>
                <c:pt idx="363">
                  <c:v>259.0</c:v>
                </c:pt>
                <c:pt idx="364">
                  <c:v>115.0</c:v>
                </c:pt>
                <c:pt idx="365">
                  <c:v>114.0</c:v>
                </c:pt>
                <c:pt idx="366">
                  <c:v>117.0</c:v>
                </c:pt>
                <c:pt idx="367">
                  <c:v>116.0</c:v>
                </c:pt>
                <c:pt idx="368">
                  <c:v>111.0</c:v>
                </c:pt>
                <c:pt idx="369">
                  <c:v>110.0</c:v>
                </c:pt>
                <c:pt idx="370">
                  <c:v>113.0</c:v>
                </c:pt>
                <c:pt idx="371">
                  <c:v>253.0</c:v>
                </c:pt>
                <c:pt idx="372">
                  <c:v>119.0</c:v>
                </c:pt>
                <c:pt idx="373">
                  <c:v>118.0</c:v>
                </c:pt>
                <c:pt idx="374">
                  <c:v>421.0</c:v>
                </c:pt>
                <c:pt idx="375">
                  <c:v>420.0</c:v>
                </c:pt>
                <c:pt idx="376">
                  <c:v>308.0</c:v>
                </c:pt>
                <c:pt idx="377">
                  <c:v>309.0</c:v>
                </c:pt>
                <c:pt idx="378">
                  <c:v>300.0</c:v>
                </c:pt>
                <c:pt idx="379">
                  <c:v>301.0</c:v>
                </c:pt>
                <c:pt idx="380">
                  <c:v>302.0</c:v>
                </c:pt>
                <c:pt idx="381">
                  <c:v>303.0</c:v>
                </c:pt>
                <c:pt idx="382">
                  <c:v>304.0</c:v>
                </c:pt>
                <c:pt idx="383">
                  <c:v>305.0</c:v>
                </c:pt>
                <c:pt idx="384">
                  <c:v>306.0</c:v>
                </c:pt>
                <c:pt idx="385">
                  <c:v>307.0</c:v>
                </c:pt>
                <c:pt idx="386">
                  <c:v>229.0</c:v>
                </c:pt>
                <c:pt idx="387">
                  <c:v>228.0</c:v>
                </c:pt>
                <c:pt idx="388">
                  <c:v>227.0</c:v>
                </c:pt>
                <c:pt idx="389">
                  <c:v>226.0</c:v>
                </c:pt>
                <c:pt idx="390">
                  <c:v>225.0</c:v>
                </c:pt>
                <c:pt idx="391">
                  <c:v>224.0</c:v>
                </c:pt>
                <c:pt idx="392">
                  <c:v>223.0</c:v>
                </c:pt>
                <c:pt idx="393">
                  <c:v>222.0</c:v>
                </c:pt>
                <c:pt idx="394">
                  <c:v>221.0</c:v>
                </c:pt>
                <c:pt idx="395">
                  <c:v>220.0</c:v>
                </c:pt>
                <c:pt idx="396">
                  <c:v>391.0</c:v>
                </c:pt>
                <c:pt idx="397">
                  <c:v>89.0</c:v>
                </c:pt>
                <c:pt idx="398">
                  <c:v>151.0</c:v>
                </c:pt>
                <c:pt idx="399">
                  <c:v>150.0</c:v>
                </c:pt>
                <c:pt idx="400">
                  <c:v>153.0</c:v>
                </c:pt>
                <c:pt idx="401">
                  <c:v>152.0</c:v>
                </c:pt>
                <c:pt idx="402">
                  <c:v>155.0</c:v>
                </c:pt>
                <c:pt idx="403">
                  <c:v>154.0</c:v>
                </c:pt>
                <c:pt idx="404">
                  <c:v>157.0</c:v>
                </c:pt>
                <c:pt idx="405">
                  <c:v>156.0</c:v>
                </c:pt>
                <c:pt idx="406">
                  <c:v>159.0</c:v>
                </c:pt>
                <c:pt idx="407">
                  <c:v>158.0</c:v>
                </c:pt>
                <c:pt idx="408">
                  <c:v>112.0</c:v>
                </c:pt>
                <c:pt idx="409">
                  <c:v>80.0</c:v>
                </c:pt>
                <c:pt idx="410">
                  <c:v>81.0</c:v>
                </c:pt>
                <c:pt idx="411">
                  <c:v>48.0</c:v>
                </c:pt>
                <c:pt idx="412">
                  <c:v>49.0</c:v>
                </c:pt>
                <c:pt idx="413">
                  <c:v>46.0</c:v>
                </c:pt>
                <c:pt idx="414">
                  <c:v>47.0</c:v>
                </c:pt>
                <c:pt idx="415">
                  <c:v>44.0</c:v>
                </c:pt>
                <c:pt idx="416">
                  <c:v>45.0</c:v>
                </c:pt>
                <c:pt idx="417">
                  <c:v>42.0</c:v>
                </c:pt>
                <c:pt idx="418">
                  <c:v>43.0</c:v>
                </c:pt>
                <c:pt idx="419">
                  <c:v>40.0</c:v>
                </c:pt>
                <c:pt idx="420">
                  <c:v>41.0</c:v>
                </c:pt>
                <c:pt idx="421">
                  <c:v>5.0</c:v>
                </c:pt>
              </c:numCache>
            </c:numRef>
          </c:cat>
          <c:val>
            <c:numRef>
              <c:f>'[1]M5-97%-data'!$C$426:$C$847</c:f>
              <c:numCache>
                <c:formatCode>General</c:formatCode>
                <c:ptCount val="422"/>
                <c:pt idx="0">
                  <c:v>0.00184195984527537</c:v>
                </c:pt>
                <c:pt idx="1">
                  <c:v>0.405507459937373</c:v>
                </c:pt>
                <c:pt idx="2">
                  <c:v>0.0</c:v>
                </c:pt>
                <c:pt idx="3">
                  <c:v>0.000184195984527537</c:v>
                </c:pt>
                <c:pt idx="4">
                  <c:v>0.0</c:v>
                </c:pt>
                <c:pt idx="5">
                  <c:v>9.20979922637686E-5</c:v>
                </c:pt>
                <c:pt idx="6">
                  <c:v>0.000184195984527537</c:v>
                </c:pt>
                <c:pt idx="7">
                  <c:v>0.0</c:v>
                </c:pt>
                <c:pt idx="8">
                  <c:v>9.20979922637686E-5</c:v>
                </c:pt>
                <c:pt idx="9">
                  <c:v>0.00589427150488119</c:v>
                </c:pt>
                <c:pt idx="10">
                  <c:v>0.000736783938110149</c:v>
                </c:pt>
                <c:pt idx="11">
                  <c:v>0.000368391969055074</c:v>
                </c:pt>
                <c:pt idx="12">
                  <c:v>0.000828881930373918</c:v>
                </c:pt>
                <c:pt idx="13">
                  <c:v>9.20979922637686E-5</c:v>
                </c:pt>
                <c:pt idx="14">
                  <c:v>0.000184195984527537</c:v>
                </c:pt>
                <c:pt idx="15">
                  <c:v>0.0</c:v>
                </c:pt>
                <c:pt idx="16">
                  <c:v>0.0</c:v>
                </c:pt>
                <c:pt idx="17">
                  <c:v>0.000460489961318843</c:v>
                </c:pt>
                <c:pt idx="18">
                  <c:v>0.0</c:v>
                </c:pt>
                <c:pt idx="19">
                  <c:v>0.0</c:v>
                </c:pt>
                <c:pt idx="20">
                  <c:v>0.0</c:v>
                </c:pt>
                <c:pt idx="21">
                  <c:v>0.000552587953582612</c:v>
                </c:pt>
                <c:pt idx="22">
                  <c:v>0.0</c:v>
                </c:pt>
                <c:pt idx="23">
                  <c:v>0.000184195984527537</c:v>
                </c:pt>
                <c:pt idx="24">
                  <c:v>0.00589427150488119</c:v>
                </c:pt>
                <c:pt idx="25">
                  <c:v>0.0</c:v>
                </c:pt>
                <c:pt idx="26">
                  <c:v>0.000276293976791306</c:v>
                </c:pt>
                <c:pt idx="27">
                  <c:v>0.00543378154356235</c:v>
                </c:pt>
                <c:pt idx="28">
                  <c:v>0.000184195984527537</c:v>
                </c:pt>
                <c:pt idx="29">
                  <c:v>0.000552587953582612</c:v>
                </c:pt>
                <c:pt idx="30">
                  <c:v>0.000276293976791306</c:v>
                </c:pt>
                <c:pt idx="31">
                  <c:v>0.000460489961318843</c:v>
                </c:pt>
                <c:pt idx="32">
                  <c:v>0.0</c:v>
                </c:pt>
                <c:pt idx="33">
                  <c:v>0.000368391969055074</c:v>
                </c:pt>
                <c:pt idx="34">
                  <c:v>0.0</c:v>
                </c:pt>
                <c:pt idx="35">
                  <c:v>0.0</c:v>
                </c:pt>
                <c:pt idx="36">
                  <c:v>0.000460489961318843</c:v>
                </c:pt>
                <c:pt idx="37">
                  <c:v>0.0</c:v>
                </c:pt>
                <c:pt idx="38">
                  <c:v>0.000552587953582612</c:v>
                </c:pt>
                <c:pt idx="39">
                  <c:v>9.20979922637686E-5</c:v>
                </c:pt>
                <c:pt idx="40">
                  <c:v>0.0</c:v>
                </c:pt>
                <c:pt idx="41">
                  <c:v>0.000368391969055074</c:v>
                </c:pt>
                <c:pt idx="42">
                  <c:v>0.0</c:v>
                </c:pt>
                <c:pt idx="43">
                  <c:v>0.00257874378338552</c:v>
                </c:pt>
                <c:pt idx="44">
                  <c:v>9.20979922637686E-5</c:v>
                </c:pt>
                <c:pt idx="45">
                  <c:v>0.000368391969055074</c:v>
                </c:pt>
                <c:pt idx="46">
                  <c:v>0.00202615582980291</c:v>
                </c:pt>
                <c:pt idx="47">
                  <c:v>9.20979922637686E-5</c:v>
                </c:pt>
                <c:pt idx="48">
                  <c:v>9.20979922637686E-5</c:v>
                </c:pt>
                <c:pt idx="49">
                  <c:v>9.20979922637686E-5</c:v>
                </c:pt>
                <c:pt idx="50">
                  <c:v>0.0</c:v>
                </c:pt>
                <c:pt idx="51">
                  <c:v>0.0</c:v>
                </c:pt>
                <c:pt idx="52">
                  <c:v>0.0</c:v>
                </c:pt>
                <c:pt idx="53">
                  <c:v>9.20979922637686E-5</c:v>
                </c:pt>
                <c:pt idx="54">
                  <c:v>9.20979922637686E-5</c:v>
                </c:pt>
                <c:pt idx="55">
                  <c:v>0.000552587953582612</c:v>
                </c:pt>
                <c:pt idx="56">
                  <c:v>0.000276293976791306</c:v>
                </c:pt>
                <c:pt idx="57">
                  <c:v>0.00386811567507828</c:v>
                </c:pt>
                <c:pt idx="58">
                  <c:v>0.00782832934242033</c:v>
                </c:pt>
                <c:pt idx="59">
                  <c:v>0.0</c:v>
                </c:pt>
                <c:pt idx="60">
                  <c:v>0.00110517590716522</c:v>
                </c:pt>
                <c:pt idx="61">
                  <c:v>0.00101307791490145</c:v>
                </c:pt>
                <c:pt idx="62">
                  <c:v>0.0</c:v>
                </c:pt>
                <c:pt idx="63">
                  <c:v>0.0214588321974581</c:v>
                </c:pt>
                <c:pt idx="64">
                  <c:v>0.00165776386074784</c:v>
                </c:pt>
                <c:pt idx="65">
                  <c:v>0.0</c:v>
                </c:pt>
                <c:pt idx="66">
                  <c:v>9.20979922637686E-5</c:v>
                </c:pt>
                <c:pt idx="67">
                  <c:v>0.0</c:v>
                </c:pt>
                <c:pt idx="68">
                  <c:v>9.20979922637686E-5</c:v>
                </c:pt>
                <c:pt idx="69">
                  <c:v>9.20979922637686E-5</c:v>
                </c:pt>
                <c:pt idx="70">
                  <c:v>0.00884140725732179</c:v>
                </c:pt>
                <c:pt idx="71">
                  <c:v>0.0</c:v>
                </c:pt>
                <c:pt idx="72">
                  <c:v>0.00755203536562903</c:v>
                </c:pt>
                <c:pt idx="73">
                  <c:v>0.0</c:v>
                </c:pt>
                <c:pt idx="74">
                  <c:v>0.0</c:v>
                </c:pt>
                <c:pt idx="75">
                  <c:v>0.0</c:v>
                </c:pt>
                <c:pt idx="76">
                  <c:v>0.0</c:v>
                </c:pt>
                <c:pt idx="77">
                  <c:v>0.0</c:v>
                </c:pt>
                <c:pt idx="78">
                  <c:v>0.00138146988395653</c:v>
                </c:pt>
                <c:pt idx="79">
                  <c:v>0.000368391969055074</c:v>
                </c:pt>
                <c:pt idx="80">
                  <c:v>9.20979922637686E-5</c:v>
                </c:pt>
                <c:pt idx="81">
                  <c:v>0.0</c:v>
                </c:pt>
                <c:pt idx="82">
                  <c:v>0.00221035181433045</c:v>
                </c:pt>
                <c:pt idx="83">
                  <c:v>0.00239454779885798</c:v>
                </c:pt>
                <c:pt idx="84">
                  <c:v>0.0</c:v>
                </c:pt>
                <c:pt idx="85">
                  <c:v>0.000184195984527537</c:v>
                </c:pt>
                <c:pt idx="86">
                  <c:v>0.000276293976791306</c:v>
                </c:pt>
                <c:pt idx="87">
                  <c:v>0.0</c:v>
                </c:pt>
                <c:pt idx="88">
                  <c:v>9.20979922637686E-5</c:v>
                </c:pt>
                <c:pt idx="89">
                  <c:v>0.0</c:v>
                </c:pt>
                <c:pt idx="90">
                  <c:v>0.00184195984527537</c:v>
                </c:pt>
                <c:pt idx="91">
                  <c:v>0.000460489961318843</c:v>
                </c:pt>
                <c:pt idx="92">
                  <c:v>9.20979922637686E-5</c:v>
                </c:pt>
                <c:pt idx="93">
                  <c:v>0.000276293976791306</c:v>
                </c:pt>
                <c:pt idx="94">
                  <c:v>0.0</c:v>
                </c:pt>
                <c:pt idx="95">
                  <c:v>0.000368391969055074</c:v>
                </c:pt>
                <c:pt idx="96">
                  <c:v>0.0</c:v>
                </c:pt>
                <c:pt idx="97">
                  <c:v>9.20979922637686E-5</c:v>
                </c:pt>
                <c:pt idx="98">
                  <c:v>0.0</c:v>
                </c:pt>
                <c:pt idx="99">
                  <c:v>0.000920979922637686</c:v>
                </c:pt>
                <c:pt idx="100">
                  <c:v>0.000184195984527537</c:v>
                </c:pt>
                <c:pt idx="101">
                  <c:v>9.20979922637686E-5</c:v>
                </c:pt>
                <c:pt idx="102">
                  <c:v>0.000368391969055074</c:v>
                </c:pt>
                <c:pt idx="103">
                  <c:v>0.0</c:v>
                </c:pt>
                <c:pt idx="104">
                  <c:v>0.0</c:v>
                </c:pt>
                <c:pt idx="105">
                  <c:v>9.20979922637686E-5</c:v>
                </c:pt>
                <c:pt idx="106">
                  <c:v>9.20979922637686E-5</c:v>
                </c:pt>
                <c:pt idx="107">
                  <c:v>0.0</c:v>
                </c:pt>
                <c:pt idx="108">
                  <c:v>0.0</c:v>
                </c:pt>
                <c:pt idx="109">
                  <c:v>0.0</c:v>
                </c:pt>
                <c:pt idx="110">
                  <c:v>0.000276293976791306</c:v>
                </c:pt>
                <c:pt idx="111">
                  <c:v>0.000552587953582612</c:v>
                </c:pt>
                <c:pt idx="112">
                  <c:v>0.0</c:v>
                </c:pt>
                <c:pt idx="113">
                  <c:v>0.0</c:v>
                </c:pt>
                <c:pt idx="114">
                  <c:v>0.0017498618530116</c:v>
                </c:pt>
                <c:pt idx="115">
                  <c:v>0.000276293976791306</c:v>
                </c:pt>
                <c:pt idx="116">
                  <c:v>0.00101307791490145</c:v>
                </c:pt>
                <c:pt idx="117">
                  <c:v>0.000276293976791306</c:v>
                </c:pt>
                <c:pt idx="118">
                  <c:v>0.00303923374470436</c:v>
                </c:pt>
                <c:pt idx="119">
                  <c:v>0.000460489961318843</c:v>
                </c:pt>
                <c:pt idx="120">
                  <c:v>0.000276293976791306</c:v>
                </c:pt>
                <c:pt idx="121">
                  <c:v>0.00101307791490145</c:v>
                </c:pt>
                <c:pt idx="122">
                  <c:v>0.000184195984527537</c:v>
                </c:pt>
                <c:pt idx="123">
                  <c:v>0.000276293976791306</c:v>
                </c:pt>
                <c:pt idx="124">
                  <c:v>0.0</c:v>
                </c:pt>
                <c:pt idx="125">
                  <c:v>0.000184195984527537</c:v>
                </c:pt>
                <c:pt idx="126">
                  <c:v>0.000184195984527537</c:v>
                </c:pt>
                <c:pt idx="127">
                  <c:v>0.000368391969055074</c:v>
                </c:pt>
                <c:pt idx="128">
                  <c:v>9.20979922637686E-5</c:v>
                </c:pt>
                <c:pt idx="129">
                  <c:v>0.0</c:v>
                </c:pt>
                <c:pt idx="130">
                  <c:v>0.0</c:v>
                </c:pt>
                <c:pt idx="131">
                  <c:v>9.20979922637686E-5</c:v>
                </c:pt>
                <c:pt idx="132">
                  <c:v>0.000184195984527537</c:v>
                </c:pt>
                <c:pt idx="133">
                  <c:v>0.000368391969055074</c:v>
                </c:pt>
                <c:pt idx="134">
                  <c:v>0.0</c:v>
                </c:pt>
                <c:pt idx="135">
                  <c:v>0.000828881930373918</c:v>
                </c:pt>
                <c:pt idx="136">
                  <c:v>0.0</c:v>
                </c:pt>
                <c:pt idx="137">
                  <c:v>0.000184195984527537</c:v>
                </c:pt>
                <c:pt idx="138">
                  <c:v>0.00257874378338552</c:v>
                </c:pt>
                <c:pt idx="139">
                  <c:v>0.0</c:v>
                </c:pt>
                <c:pt idx="140">
                  <c:v>0.00064468594584638</c:v>
                </c:pt>
                <c:pt idx="141">
                  <c:v>0.000552587953582612</c:v>
                </c:pt>
                <c:pt idx="142">
                  <c:v>0.000368391969055074</c:v>
                </c:pt>
                <c:pt idx="143">
                  <c:v>0.0</c:v>
                </c:pt>
                <c:pt idx="144">
                  <c:v>0.000368391969055074</c:v>
                </c:pt>
                <c:pt idx="145">
                  <c:v>0.0</c:v>
                </c:pt>
                <c:pt idx="146">
                  <c:v>0.0</c:v>
                </c:pt>
                <c:pt idx="147">
                  <c:v>0.00359182169828698</c:v>
                </c:pt>
                <c:pt idx="148">
                  <c:v>0.000460489961318843</c:v>
                </c:pt>
                <c:pt idx="149">
                  <c:v>0.0</c:v>
                </c:pt>
                <c:pt idx="150">
                  <c:v>0.0</c:v>
                </c:pt>
                <c:pt idx="151">
                  <c:v>0.0</c:v>
                </c:pt>
                <c:pt idx="152">
                  <c:v>0.0</c:v>
                </c:pt>
                <c:pt idx="153">
                  <c:v>0.0</c:v>
                </c:pt>
                <c:pt idx="154">
                  <c:v>9.20979922637686E-5</c:v>
                </c:pt>
                <c:pt idx="155">
                  <c:v>0.000184195984527537</c:v>
                </c:pt>
                <c:pt idx="156">
                  <c:v>0.000552587953582612</c:v>
                </c:pt>
                <c:pt idx="157">
                  <c:v>0.000736783938110149</c:v>
                </c:pt>
                <c:pt idx="158">
                  <c:v>0.00534168355129858</c:v>
                </c:pt>
                <c:pt idx="159">
                  <c:v>9.20979922637686E-5</c:v>
                </c:pt>
                <c:pt idx="160">
                  <c:v>0.00920979922637686</c:v>
                </c:pt>
                <c:pt idx="161">
                  <c:v>0.0</c:v>
                </c:pt>
                <c:pt idx="162">
                  <c:v>9.20979922637686E-5</c:v>
                </c:pt>
                <c:pt idx="163">
                  <c:v>9.20979922637686E-5</c:v>
                </c:pt>
                <c:pt idx="164">
                  <c:v>0.0</c:v>
                </c:pt>
                <c:pt idx="165">
                  <c:v>0.0</c:v>
                </c:pt>
                <c:pt idx="166">
                  <c:v>0.0</c:v>
                </c:pt>
                <c:pt idx="167">
                  <c:v>0.0</c:v>
                </c:pt>
                <c:pt idx="168">
                  <c:v>0.000736783938110149</c:v>
                </c:pt>
                <c:pt idx="169">
                  <c:v>0.0</c:v>
                </c:pt>
                <c:pt idx="170">
                  <c:v>0.0</c:v>
                </c:pt>
                <c:pt idx="171">
                  <c:v>0.0</c:v>
                </c:pt>
                <c:pt idx="172">
                  <c:v>9.20979922637686E-5</c:v>
                </c:pt>
                <c:pt idx="173">
                  <c:v>0.000736783938110149</c:v>
                </c:pt>
                <c:pt idx="174">
                  <c:v>0.0</c:v>
                </c:pt>
                <c:pt idx="175">
                  <c:v>0.0</c:v>
                </c:pt>
                <c:pt idx="176">
                  <c:v>9.20979922637686E-5</c:v>
                </c:pt>
                <c:pt idx="177">
                  <c:v>0.0</c:v>
                </c:pt>
                <c:pt idx="178">
                  <c:v>9.20979922637686E-5</c:v>
                </c:pt>
                <c:pt idx="179">
                  <c:v>0.0</c:v>
                </c:pt>
                <c:pt idx="180">
                  <c:v>0.000184195984527537</c:v>
                </c:pt>
                <c:pt idx="181">
                  <c:v>0.0</c:v>
                </c:pt>
                <c:pt idx="182">
                  <c:v>9.20979922637686E-5</c:v>
                </c:pt>
                <c:pt idx="183">
                  <c:v>0.0</c:v>
                </c:pt>
                <c:pt idx="184">
                  <c:v>9.20979922637686E-5</c:v>
                </c:pt>
                <c:pt idx="185">
                  <c:v>0.0</c:v>
                </c:pt>
                <c:pt idx="186">
                  <c:v>0.000276293976791306</c:v>
                </c:pt>
                <c:pt idx="187">
                  <c:v>0.000736783938110149</c:v>
                </c:pt>
                <c:pt idx="188">
                  <c:v>0.0</c:v>
                </c:pt>
                <c:pt idx="189">
                  <c:v>0.0</c:v>
                </c:pt>
                <c:pt idx="190">
                  <c:v>0.000276293976791306</c:v>
                </c:pt>
                <c:pt idx="191">
                  <c:v>0.00119727389942899</c:v>
                </c:pt>
                <c:pt idx="192">
                  <c:v>0.000184195984527537</c:v>
                </c:pt>
                <c:pt idx="193">
                  <c:v>0.000920979922637686</c:v>
                </c:pt>
                <c:pt idx="194">
                  <c:v>0.000276293976791306</c:v>
                </c:pt>
                <c:pt idx="195">
                  <c:v>9.20979922637686E-5</c:v>
                </c:pt>
                <c:pt idx="196">
                  <c:v>0.0017498618530116</c:v>
                </c:pt>
                <c:pt idx="197">
                  <c:v>0.00202615582980291</c:v>
                </c:pt>
                <c:pt idx="198">
                  <c:v>0.000552587953582612</c:v>
                </c:pt>
                <c:pt idx="199">
                  <c:v>0.00138146988395653</c:v>
                </c:pt>
                <c:pt idx="200">
                  <c:v>0.185024866457911</c:v>
                </c:pt>
                <c:pt idx="201">
                  <c:v>0.0</c:v>
                </c:pt>
                <c:pt idx="202">
                  <c:v>0.000276293976791306</c:v>
                </c:pt>
                <c:pt idx="203">
                  <c:v>0.0</c:v>
                </c:pt>
                <c:pt idx="204">
                  <c:v>0.000276293976791306</c:v>
                </c:pt>
                <c:pt idx="205">
                  <c:v>0.000184195984527537</c:v>
                </c:pt>
                <c:pt idx="206">
                  <c:v>0.00064468594584638</c:v>
                </c:pt>
                <c:pt idx="207">
                  <c:v>0.0</c:v>
                </c:pt>
                <c:pt idx="208">
                  <c:v>0.00101307791490145</c:v>
                </c:pt>
                <c:pt idx="209">
                  <c:v>0.00064468594584638</c:v>
                </c:pt>
                <c:pt idx="210">
                  <c:v>9.20979922637686E-5</c:v>
                </c:pt>
                <c:pt idx="211">
                  <c:v>0.0</c:v>
                </c:pt>
                <c:pt idx="212">
                  <c:v>0.0</c:v>
                </c:pt>
                <c:pt idx="213">
                  <c:v>0.000552587953582612</c:v>
                </c:pt>
                <c:pt idx="214">
                  <c:v>9.20979922637686E-5</c:v>
                </c:pt>
                <c:pt idx="215">
                  <c:v>0.0</c:v>
                </c:pt>
                <c:pt idx="216">
                  <c:v>0.000184195984527537</c:v>
                </c:pt>
                <c:pt idx="217">
                  <c:v>0.000460489961318843</c:v>
                </c:pt>
                <c:pt idx="218">
                  <c:v>0.0</c:v>
                </c:pt>
                <c:pt idx="219">
                  <c:v>0.000184195984527537</c:v>
                </c:pt>
                <c:pt idx="220">
                  <c:v>0.0</c:v>
                </c:pt>
                <c:pt idx="221">
                  <c:v>9.20979922637686E-5</c:v>
                </c:pt>
                <c:pt idx="222">
                  <c:v>9.20979922637686E-5</c:v>
                </c:pt>
                <c:pt idx="223">
                  <c:v>0.000368391969055074</c:v>
                </c:pt>
                <c:pt idx="224">
                  <c:v>0.00064468594584638</c:v>
                </c:pt>
                <c:pt idx="225">
                  <c:v>0.000736783938110149</c:v>
                </c:pt>
                <c:pt idx="226">
                  <c:v>9.20979922637686E-5</c:v>
                </c:pt>
                <c:pt idx="227">
                  <c:v>0.000368391969055074</c:v>
                </c:pt>
                <c:pt idx="228">
                  <c:v>0.000276293976791306</c:v>
                </c:pt>
                <c:pt idx="229">
                  <c:v>0.0</c:v>
                </c:pt>
                <c:pt idx="230">
                  <c:v>0.000184195984527537</c:v>
                </c:pt>
                <c:pt idx="231">
                  <c:v>0.0</c:v>
                </c:pt>
                <c:pt idx="232">
                  <c:v>0.00727574138883772</c:v>
                </c:pt>
                <c:pt idx="233">
                  <c:v>0.000276293976791306</c:v>
                </c:pt>
                <c:pt idx="234">
                  <c:v>0.000184195984527537</c:v>
                </c:pt>
                <c:pt idx="235">
                  <c:v>0.00377601768281451</c:v>
                </c:pt>
                <c:pt idx="236">
                  <c:v>0.000552587953582612</c:v>
                </c:pt>
                <c:pt idx="237">
                  <c:v>0.00377601768281451</c:v>
                </c:pt>
                <c:pt idx="238">
                  <c:v>0.0</c:v>
                </c:pt>
                <c:pt idx="239">
                  <c:v>9.20979922637686E-5</c:v>
                </c:pt>
                <c:pt idx="240">
                  <c:v>0.000276293976791306</c:v>
                </c:pt>
                <c:pt idx="241">
                  <c:v>9.20979922637686E-5</c:v>
                </c:pt>
                <c:pt idx="242">
                  <c:v>9.20979922637686E-5</c:v>
                </c:pt>
                <c:pt idx="243">
                  <c:v>0.0172223245533247</c:v>
                </c:pt>
                <c:pt idx="244">
                  <c:v>0.0</c:v>
                </c:pt>
                <c:pt idx="245">
                  <c:v>0.0</c:v>
                </c:pt>
                <c:pt idx="246">
                  <c:v>0.00064468594584638</c:v>
                </c:pt>
                <c:pt idx="247">
                  <c:v>0.00193405783753914</c:v>
                </c:pt>
                <c:pt idx="248">
                  <c:v>0.0</c:v>
                </c:pt>
                <c:pt idx="249">
                  <c:v>0.00607846748940873</c:v>
                </c:pt>
                <c:pt idx="250">
                  <c:v>9.20979922637686E-5</c:v>
                </c:pt>
                <c:pt idx="251">
                  <c:v>0.000828881930373918</c:v>
                </c:pt>
                <c:pt idx="252">
                  <c:v>0.0</c:v>
                </c:pt>
                <c:pt idx="253">
                  <c:v>0.0</c:v>
                </c:pt>
                <c:pt idx="254">
                  <c:v>0.000552587953582612</c:v>
                </c:pt>
                <c:pt idx="255">
                  <c:v>0.00359182169828698</c:v>
                </c:pt>
                <c:pt idx="256">
                  <c:v>0.0</c:v>
                </c:pt>
                <c:pt idx="257">
                  <c:v>0.000736783938110149</c:v>
                </c:pt>
                <c:pt idx="258">
                  <c:v>0.000276293976791306</c:v>
                </c:pt>
                <c:pt idx="259">
                  <c:v>9.20979922637686E-5</c:v>
                </c:pt>
                <c:pt idx="260">
                  <c:v>0.0</c:v>
                </c:pt>
                <c:pt idx="261">
                  <c:v>0.000276293976791306</c:v>
                </c:pt>
                <c:pt idx="262">
                  <c:v>0.00423650764413336</c:v>
                </c:pt>
                <c:pt idx="263">
                  <c:v>0.0</c:v>
                </c:pt>
                <c:pt idx="264">
                  <c:v>0.0152882667157856</c:v>
                </c:pt>
                <c:pt idx="265">
                  <c:v>0.0</c:v>
                </c:pt>
                <c:pt idx="266">
                  <c:v>0.0</c:v>
                </c:pt>
                <c:pt idx="267">
                  <c:v>0.00110517590716522</c:v>
                </c:pt>
                <c:pt idx="268">
                  <c:v>0.00193405783753914</c:v>
                </c:pt>
                <c:pt idx="269">
                  <c:v>0.0</c:v>
                </c:pt>
                <c:pt idx="270">
                  <c:v>0.0</c:v>
                </c:pt>
                <c:pt idx="271">
                  <c:v>0.000460489961318843</c:v>
                </c:pt>
                <c:pt idx="272">
                  <c:v>0.000460489961318843</c:v>
                </c:pt>
                <c:pt idx="273">
                  <c:v>0.000736783938110149</c:v>
                </c:pt>
                <c:pt idx="274">
                  <c:v>0.0</c:v>
                </c:pt>
                <c:pt idx="275">
                  <c:v>0.000276293976791306</c:v>
                </c:pt>
                <c:pt idx="276">
                  <c:v>0.00580217351261742</c:v>
                </c:pt>
                <c:pt idx="277">
                  <c:v>0.0</c:v>
                </c:pt>
                <c:pt idx="278">
                  <c:v>0.00119727389942899</c:v>
                </c:pt>
                <c:pt idx="279">
                  <c:v>0.000368391969055074</c:v>
                </c:pt>
                <c:pt idx="280">
                  <c:v>9.20979922637686E-5</c:v>
                </c:pt>
                <c:pt idx="281">
                  <c:v>0.0064468594584638</c:v>
                </c:pt>
                <c:pt idx="282">
                  <c:v>0.0</c:v>
                </c:pt>
                <c:pt idx="283">
                  <c:v>0.000828881930373918</c:v>
                </c:pt>
                <c:pt idx="284">
                  <c:v>0.0</c:v>
                </c:pt>
                <c:pt idx="285">
                  <c:v>0.000368391969055074</c:v>
                </c:pt>
                <c:pt idx="286">
                  <c:v>0.0</c:v>
                </c:pt>
                <c:pt idx="287">
                  <c:v>9.20979922637686E-5</c:v>
                </c:pt>
                <c:pt idx="288">
                  <c:v>0.000184195984527537</c:v>
                </c:pt>
                <c:pt idx="289">
                  <c:v>0.0316817093387364</c:v>
                </c:pt>
                <c:pt idx="290">
                  <c:v>0.00865721127279425</c:v>
                </c:pt>
                <c:pt idx="291">
                  <c:v>0.0</c:v>
                </c:pt>
                <c:pt idx="292">
                  <c:v>9.20979922637686E-5</c:v>
                </c:pt>
                <c:pt idx="293">
                  <c:v>0.00303923374470436</c:v>
                </c:pt>
                <c:pt idx="294">
                  <c:v>9.20979922637686E-5</c:v>
                </c:pt>
                <c:pt idx="295">
                  <c:v>9.20979922637686E-5</c:v>
                </c:pt>
                <c:pt idx="296">
                  <c:v>0.0</c:v>
                </c:pt>
                <c:pt idx="297">
                  <c:v>0.00423650764413336</c:v>
                </c:pt>
                <c:pt idx="298">
                  <c:v>0.000552587953582612</c:v>
                </c:pt>
                <c:pt idx="299">
                  <c:v>0.0</c:v>
                </c:pt>
                <c:pt idx="300">
                  <c:v>9.20979922637686E-5</c:v>
                </c:pt>
                <c:pt idx="301">
                  <c:v>0.00064468594584638</c:v>
                </c:pt>
                <c:pt idx="302">
                  <c:v>0.00184195984527537</c:v>
                </c:pt>
                <c:pt idx="303">
                  <c:v>0.0</c:v>
                </c:pt>
                <c:pt idx="304">
                  <c:v>9.20979922637686E-5</c:v>
                </c:pt>
                <c:pt idx="305">
                  <c:v>9.20979922637686E-5</c:v>
                </c:pt>
                <c:pt idx="306">
                  <c:v>0.00064468594584638</c:v>
                </c:pt>
                <c:pt idx="307">
                  <c:v>0.00460489961318843</c:v>
                </c:pt>
                <c:pt idx="308">
                  <c:v>0.000276293976791306</c:v>
                </c:pt>
                <c:pt idx="309">
                  <c:v>0.0</c:v>
                </c:pt>
                <c:pt idx="310">
                  <c:v>0.0</c:v>
                </c:pt>
                <c:pt idx="311">
                  <c:v>0.00478909559771597</c:v>
                </c:pt>
                <c:pt idx="312">
                  <c:v>0.00138146988395653</c:v>
                </c:pt>
                <c:pt idx="313">
                  <c:v>0.000736783938110149</c:v>
                </c:pt>
                <c:pt idx="314">
                  <c:v>0.0</c:v>
                </c:pt>
                <c:pt idx="315">
                  <c:v>9.20979922637686E-5</c:v>
                </c:pt>
                <c:pt idx="316">
                  <c:v>0.0</c:v>
                </c:pt>
                <c:pt idx="317">
                  <c:v>0.0</c:v>
                </c:pt>
                <c:pt idx="318">
                  <c:v>0.0</c:v>
                </c:pt>
                <c:pt idx="319">
                  <c:v>0.0</c:v>
                </c:pt>
                <c:pt idx="320">
                  <c:v>0.0</c:v>
                </c:pt>
                <c:pt idx="321">
                  <c:v>0.000368391969055074</c:v>
                </c:pt>
                <c:pt idx="322">
                  <c:v>0.000276293976791306</c:v>
                </c:pt>
                <c:pt idx="323">
                  <c:v>0.0061705654816725</c:v>
                </c:pt>
                <c:pt idx="324">
                  <c:v>0.000460489961318843</c:v>
                </c:pt>
                <c:pt idx="325">
                  <c:v>0.0</c:v>
                </c:pt>
                <c:pt idx="326">
                  <c:v>0.000276293976791306</c:v>
                </c:pt>
                <c:pt idx="327">
                  <c:v>0.000368391969055074</c:v>
                </c:pt>
                <c:pt idx="328">
                  <c:v>0.0</c:v>
                </c:pt>
                <c:pt idx="329">
                  <c:v>0.000184195984527537</c:v>
                </c:pt>
                <c:pt idx="330">
                  <c:v>0.0</c:v>
                </c:pt>
                <c:pt idx="331">
                  <c:v>0.000368391969055074</c:v>
                </c:pt>
                <c:pt idx="332">
                  <c:v>0.000736783938110149</c:v>
                </c:pt>
                <c:pt idx="333">
                  <c:v>0.000184195984527537</c:v>
                </c:pt>
                <c:pt idx="334">
                  <c:v>0.0195247743599189</c:v>
                </c:pt>
                <c:pt idx="335">
                  <c:v>0.0</c:v>
                </c:pt>
                <c:pt idx="336">
                  <c:v>0.0</c:v>
                </c:pt>
                <c:pt idx="337">
                  <c:v>0.0</c:v>
                </c:pt>
                <c:pt idx="338">
                  <c:v>0.000184195984527537</c:v>
                </c:pt>
                <c:pt idx="339">
                  <c:v>9.20979922637686E-5</c:v>
                </c:pt>
                <c:pt idx="340">
                  <c:v>0.000184195984527537</c:v>
                </c:pt>
                <c:pt idx="341">
                  <c:v>0.00202615582980291</c:v>
                </c:pt>
                <c:pt idx="342">
                  <c:v>9.20979922637686E-5</c:v>
                </c:pt>
                <c:pt idx="343">
                  <c:v>0.0</c:v>
                </c:pt>
                <c:pt idx="344">
                  <c:v>0.0</c:v>
                </c:pt>
                <c:pt idx="345">
                  <c:v>0.00267084177564929</c:v>
                </c:pt>
                <c:pt idx="346">
                  <c:v>0.000552587953582612</c:v>
                </c:pt>
                <c:pt idx="347">
                  <c:v>0.00193405783753914</c:v>
                </c:pt>
                <c:pt idx="348">
                  <c:v>0.0</c:v>
                </c:pt>
                <c:pt idx="349">
                  <c:v>0.000276293976791306</c:v>
                </c:pt>
                <c:pt idx="350">
                  <c:v>0.0</c:v>
                </c:pt>
                <c:pt idx="351">
                  <c:v>9.20979922637686E-5</c:v>
                </c:pt>
                <c:pt idx="352">
                  <c:v>0.000552587953582612</c:v>
                </c:pt>
                <c:pt idx="353">
                  <c:v>0.0</c:v>
                </c:pt>
                <c:pt idx="354">
                  <c:v>9.20979922637686E-5</c:v>
                </c:pt>
                <c:pt idx="355">
                  <c:v>0.0</c:v>
                </c:pt>
                <c:pt idx="356">
                  <c:v>0.0</c:v>
                </c:pt>
                <c:pt idx="357">
                  <c:v>0.000552587953582612</c:v>
                </c:pt>
                <c:pt idx="358">
                  <c:v>0.0</c:v>
                </c:pt>
                <c:pt idx="359">
                  <c:v>0.00303923374470436</c:v>
                </c:pt>
                <c:pt idx="360">
                  <c:v>0.000460489961318843</c:v>
                </c:pt>
                <c:pt idx="361">
                  <c:v>0.00994658316448701</c:v>
                </c:pt>
                <c:pt idx="362">
                  <c:v>0.0</c:v>
                </c:pt>
                <c:pt idx="363">
                  <c:v>0.000184195984527537</c:v>
                </c:pt>
                <c:pt idx="364">
                  <c:v>0.0</c:v>
                </c:pt>
                <c:pt idx="365">
                  <c:v>0.000276293976791306</c:v>
                </c:pt>
                <c:pt idx="366">
                  <c:v>0.0</c:v>
                </c:pt>
                <c:pt idx="367">
                  <c:v>0.000368391969055074</c:v>
                </c:pt>
                <c:pt idx="368">
                  <c:v>0.000276293976791306</c:v>
                </c:pt>
                <c:pt idx="369">
                  <c:v>0.000184195984527537</c:v>
                </c:pt>
                <c:pt idx="370">
                  <c:v>0.000368391969055074</c:v>
                </c:pt>
                <c:pt idx="371">
                  <c:v>0.000368391969055074</c:v>
                </c:pt>
                <c:pt idx="372">
                  <c:v>0.0</c:v>
                </c:pt>
                <c:pt idx="373">
                  <c:v>0.000184195984527537</c:v>
                </c:pt>
                <c:pt idx="374">
                  <c:v>0.0</c:v>
                </c:pt>
                <c:pt idx="375">
                  <c:v>9.20979922637686E-5</c:v>
                </c:pt>
                <c:pt idx="376">
                  <c:v>0.0</c:v>
                </c:pt>
                <c:pt idx="377">
                  <c:v>0.000460489961318843</c:v>
                </c:pt>
                <c:pt idx="378">
                  <c:v>0.00653895745072757</c:v>
                </c:pt>
                <c:pt idx="379">
                  <c:v>0.0</c:v>
                </c:pt>
                <c:pt idx="380">
                  <c:v>0.0</c:v>
                </c:pt>
                <c:pt idx="381">
                  <c:v>0.0</c:v>
                </c:pt>
                <c:pt idx="382">
                  <c:v>0.000460489961318843</c:v>
                </c:pt>
                <c:pt idx="383">
                  <c:v>0.0</c:v>
                </c:pt>
                <c:pt idx="384">
                  <c:v>9.20979922637686E-5</c:v>
                </c:pt>
                <c:pt idx="385">
                  <c:v>0.0</c:v>
                </c:pt>
                <c:pt idx="386">
                  <c:v>0.000552587953582612</c:v>
                </c:pt>
                <c:pt idx="387">
                  <c:v>0.000184195984527537</c:v>
                </c:pt>
                <c:pt idx="388">
                  <c:v>0.0</c:v>
                </c:pt>
                <c:pt idx="389">
                  <c:v>0.000184195984527537</c:v>
                </c:pt>
                <c:pt idx="390">
                  <c:v>9.20979922637686E-5</c:v>
                </c:pt>
                <c:pt idx="391">
                  <c:v>0.0</c:v>
                </c:pt>
                <c:pt idx="392">
                  <c:v>0.0206299502670842</c:v>
                </c:pt>
                <c:pt idx="393">
                  <c:v>0.0</c:v>
                </c:pt>
                <c:pt idx="394">
                  <c:v>9.20979922637686E-5</c:v>
                </c:pt>
                <c:pt idx="395">
                  <c:v>0.0</c:v>
                </c:pt>
                <c:pt idx="396">
                  <c:v>0.0</c:v>
                </c:pt>
                <c:pt idx="397">
                  <c:v>0.000460489961318843</c:v>
                </c:pt>
                <c:pt idx="398">
                  <c:v>0.00110517590716522</c:v>
                </c:pt>
                <c:pt idx="399">
                  <c:v>0.000276293976791306</c:v>
                </c:pt>
                <c:pt idx="400">
                  <c:v>0.0</c:v>
                </c:pt>
                <c:pt idx="401">
                  <c:v>0.000184195984527537</c:v>
                </c:pt>
                <c:pt idx="402">
                  <c:v>0.0</c:v>
                </c:pt>
                <c:pt idx="403">
                  <c:v>0.0</c:v>
                </c:pt>
                <c:pt idx="404">
                  <c:v>0.000368391969055074</c:v>
                </c:pt>
                <c:pt idx="405">
                  <c:v>0.000276293976791306</c:v>
                </c:pt>
                <c:pt idx="406">
                  <c:v>0.0</c:v>
                </c:pt>
                <c:pt idx="407">
                  <c:v>0.00064468594584638</c:v>
                </c:pt>
                <c:pt idx="408">
                  <c:v>0.00110517590716522</c:v>
                </c:pt>
                <c:pt idx="409">
                  <c:v>0.0</c:v>
                </c:pt>
                <c:pt idx="410">
                  <c:v>0.00064468594584638</c:v>
                </c:pt>
                <c:pt idx="411">
                  <c:v>0.0</c:v>
                </c:pt>
                <c:pt idx="412">
                  <c:v>9.20979922637686E-5</c:v>
                </c:pt>
                <c:pt idx="413">
                  <c:v>9.20979922637686E-5</c:v>
                </c:pt>
                <c:pt idx="414">
                  <c:v>0.000276293976791306</c:v>
                </c:pt>
                <c:pt idx="415">
                  <c:v>0.0</c:v>
                </c:pt>
                <c:pt idx="416">
                  <c:v>0.0</c:v>
                </c:pt>
                <c:pt idx="417">
                  <c:v>0.0</c:v>
                </c:pt>
                <c:pt idx="418">
                  <c:v>0.00303923374470436</c:v>
                </c:pt>
                <c:pt idx="419">
                  <c:v>0.000184195984527537</c:v>
                </c:pt>
                <c:pt idx="420">
                  <c:v>0.000460489961318843</c:v>
                </c:pt>
                <c:pt idx="421">
                  <c:v>0.0101307791490145</c:v>
                </c:pt>
              </c:numCache>
            </c:numRef>
          </c:val>
        </c:ser>
        <c:dLbls>
          <c:showLegendKey val="0"/>
          <c:showVal val="0"/>
          <c:showCatName val="0"/>
          <c:showSerName val="0"/>
          <c:showPercent val="0"/>
          <c:showBubbleSize val="0"/>
        </c:dLbls>
        <c:gapWidth val="150"/>
        <c:axId val="-2086191672"/>
        <c:axId val="-2086138648"/>
      </c:barChart>
      <c:catAx>
        <c:axId val="-2086191672"/>
        <c:scaling>
          <c:orientation val="minMax"/>
        </c:scaling>
        <c:delete val="1"/>
        <c:axPos val="b"/>
        <c:numFmt formatCode="General" sourceLinked="1"/>
        <c:majorTickMark val="out"/>
        <c:minorTickMark val="none"/>
        <c:tickLblPos val="nextTo"/>
        <c:crossAx val="-2086138648"/>
        <c:crosses val="autoZero"/>
        <c:auto val="1"/>
        <c:lblAlgn val="ctr"/>
        <c:lblOffset val="100"/>
        <c:noMultiLvlLbl val="0"/>
      </c:catAx>
      <c:valAx>
        <c:axId val="-2086138648"/>
        <c:scaling>
          <c:orientation val="minMax"/>
          <c:max val="0.01"/>
        </c:scaling>
        <c:delete val="0"/>
        <c:axPos val="l"/>
        <c:numFmt formatCode="General" sourceLinked="1"/>
        <c:majorTickMark val="out"/>
        <c:minorTickMark val="none"/>
        <c:tickLblPos val="nextTo"/>
        <c:crossAx val="-208619167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85617873571401"/>
          <c:y val="0.0238095238095238"/>
          <c:w val="0.886144100025781"/>
          <c:h val="0.952380952380952"/>
        </c:manualLayout>
      </c:layout>
      <c:barChart>
        <c:barDir val="col"/>
        <c:grouping val="clustered"/>
        <c:varyColors val="0"/>
        <c:ser>
          <c:idx val="0"/>
          <c:order val="0"/>
          <c:tx>
            <c:v>T.M5.G.24</c:v>
          </c:tx>
          <c:spPr>
            <a:solidFill>
              <a:schemeClr val="tx1"/>
            </a:solidFill>
            <a:ln>
              <a:solidFill>
                <a:schemeClr val="tx1"/>
              </a:solidFill>
            </a:ln>
            <a:effectLst/>
          </c:spPr>
          <c:invertIfNegative val="0"/>
          <c:cat>
            <c:numRef>
              <c:f>'[1]M5-97%-data'!$A$426:$A$847</c:f>
              <c:numCache>
                <c:formatCode>General</c:formatCode>
                <c:ptCount val="422"/>
                <c:pt idx="0">
                  <c:v>344.0</c:v>
                </c:pt>
                <c:pt idx="1">
                  <c:v>0.0</c:v>
                </c:pt>
                <c:pt idx="2">
                  <c:v>346.0</c:v>
                </c:pt>
                <c:pt idx="3">
                  <c:v>347.0</c:v>
                </c:pt>
                <c:pt idx="4">
                  <c:v>340.0</c:v>
                </c:pt>
                <c:pt idx="5">
                  <c:v>341.0</c:v>
                </c:pt>
                <c:pt idx="6">
                  <c:v>342.0</c:v>
                </c:pt>
                <c:pt idx="7">
                  <c:v>343.0</c:v>
                </c:pt>
                <c:pt idx="8">
                  <c:v>348.0</c:v>
                </c:pt>
                <c:pt idx="9">
                  <c:v>349.0</c:v>
                </c:pt>
                <c:pt idx="10">
                  <c:v>129.0</c:v>
                </c:pt>
                <c:pt idx="11">
                  <c:v>298.0</c:v>
                </c:pt>
                <c:pt idx="12">
                  <c:v>299.0</c:v>
                </c:pt>
                <c:pt idx="13">
                  <c:v>296.0</c:v>
                </c:pt>
                <c:pt idx="14">
                  <c:v>297.0</c:v>
                </c:pt>
                <c:pt idx="15">
                  <c:v>294.0</c:v>
                </c:pt>
                <c:pt idx="16">
                  <c:v>295.0</c:v>
                </c:pt>
                <c:pt idx="17">
                  <c:v>292.0</c:v>
                </c:pt>
                <c:pt idx="18">
                  <c:v>293.0</c:v>
                </c:pt>
                <c:pt idx="19">
                  <c:v>290.0</c:v>
                </c:pt>
                <c:pt idx="20">
                  <c:v>291.0</c:v>
                </c:pt>
                <c:pt idx="21">
                  <c:v>199.0</c:v>
                </c:pt>
                <c:pt idx="22">
                  <c:v>198.0</c:v>
                </c:pt>
                <c:pt idx="23">
                  <c:v>195.0</c:v>
                </c:pt>
                <c:pt idx="24">
                  <c:v>194.0</c:v>
                </c:pt>
                <c:pt idx="25">
                  <c:v>197.0</c:v>
                </c:pt>
                <c:pt idx="26">
                  <c:v>196.0</c:v>
                </c:pt>
                <c:pt idx="27">
                  <c:v>191.0</c:v>
                </c:pt>
                <c:pt idx="28">
                  <c:v>190.0</c:v>
                </c:pt>
                <c:pt idx="29">
                  <c:v>193.0</c:v>
                </c:pt>
                <c:pt idx="30">
                  <c:v>192.0</c:v>
                </c:pt>
                <c:pt idx="31">
                  <c:v>270.0</c:v>
                </c:pt>
                <c:pt idx="32">
                  <c:v>271.0</c:v>
                </c:pt>
                <c:pt idx="33">
                  <c:v>272.0</c:v>
                </c:pt>
                <c:pt idx="34">
                  <c:v>273.0</c:v>
                </c:pt>
                <c:pt idx="35">
                  <c:v>274.0</c:v>
                </c:pt>
                <c:pt idx="36">
                  <c:v>275.0</c:v>
                </c:pt>
                <c:pt idx="37">
                  <c:v>276.0</c:v>
                </c:pt>
                <c:pt idx="38">
                  <c:v>277.0</c:v>
                </c:pt>
                <c:pt idx="39">
                  <c:v>278.0</c:v>
                </c:pt>
                <c:pt idx="40">
                  <c:v>279.0</c:v>
                </c:pt>
                <c:pt idx="41">
                  <c:v>108.0</c:v>
                </c:pt>
                <c:pt idx="42">
                  <c:v>109.0</c:v>
                </c:pt>
                <c:pt idx="43">
                  <c:v>102.0</c:v>
                </c:pt>
                <c:pt idx="44">
                  <c:v>103.0</c:v>
                </c:pt>
                <c:pt idx="45">
                  <c:v>100.0</c:v>
                </c:pt>
                <c:pt idx="46">
                  <c:v>101.0</c:v>
                </c:pt>
                <c:pt idx="47">
                  <c:v>106.0</c:v>
                </c:pt>
                <c:pt idx="48">
                  <c:v>107.0</c:v>
                </c:pt>
                <c:pt idx="49">
                  <c:v>104.0</c:v>
                </c:pt>
                <c:pt idx="50">
                  <c:v>105.0</c:v>
                </c:pt>
                <c:pt idx="51">
                  <c:v>39.0</c:v>
                </c:pt>
                <c:pt idx="52">
                  <c:v>38.0</c:v>
                </c:pt>
                <c:pt idx="53">
                  <c:v>33.0</c:v>
                </c:pt>
                <c:pt idx="54">
                  <c:v>32.0</c:v>
                </c:pt>
                <c:pt idx="55">
                  <c:v>31.0</c:v>
                </c:pt>
                <c:pt idx="56">
                  <c:v>30.0</c:v>
                </c:pt>
                <c:pt idx="57">
                  <c:v>37.0</c:v>
                </c:pt>
                <c:pt idx="58">
                  <c:v>36.0</c:v>
                </c:pt>
                <c:pt idx="59">
                  <c:v>35.0</c:v>
                </c:pt>
                <c:pt idx="60">
                  <c:v>34.0</c:v>
                </c:pt>
                <c:pt idx="61">
                  <c:v>339.0</c:v>
                </c:pt>
                <c:pt idx="62">
                  <c:v>338.0</c:v>
                </c:pt>
                <c:pt idx="63">
                  <c:v>335.0</c:v>
                </c:pt>
                <c:pt idx="64">
                  <c:v>334.0</c:v>
                </c:pt>
                <c:pt idx="65">
                  <c:v>337.0</c:v>
                </c:pt>
                <c:pt idx="66">
                  <c:v>336.0</c:v>
                </c:pt>
                <c:pt idx="67">
                  <c:v>331.0</c:v>
                </c:pt>
                <c:pt idx="68">
                  <c:v>330.0</c:v>
                </c:pt>
                <c:pt idx="69">
                  <c:v>333.0</c:v>
                </c:pt>
                <c:pt idx="70">
                  <c:v>332.0</c:v>
                </c:pt>
                <c:pt idx="71">
                  <c:v>345.0</c:v>
                </c:pt>
                <c:pt idx="72">
                  <c:v>6.0</c:v>
                </c:pt>
                <c:pt idx="73">
                  <c:v>99.0</c:v>
                </c:pt>
                <c:pt idx="74">
                  <c:v>98.0</c:v>
                </c:pt>
                <c:pt idx="75">
                  <c:v>91.0</c:v>
                </c:pt>
                <c:pt idx="76">
                  <c:v>90.0</c:v>
                </c:pt>
                <c:pt idx="77">
                  <c:v>93.0</c:v>
                </c:pt>
                <c:pt idx="78">
                  <c:v>92.0</c:v>
                </c:pt>
                <c:pt idx="79">
                  <c:v>95.0</c:v>
                </c:pt>
                <c:pt idx="80">
                  <c:v>94.0</c:v>
                </c:pt>
                <c:pt idx="81">
                  <c:v>97.0</c:v>
                </c:pt>
                <c:pt idx="82">
                  <c:v>96.0</c:v>
                </c:pt>
                <c:pt idx="83">
                  <c:v>238.0</c:v>
                </c:pt>
                <c:pt idx="84">
                  <c:v>239.0</c:v>
                </c:pt>
                <c:pt idx="85">
                  <c:v>234.0</c:v>
                </c:pt>
                <c:pt idx="86">
                  <c:v>235.0</c:v>
                </c:pt>
                <c:pt idx="87">
                  <c:v>236.0</c:v>
                </c:pt>
                <c:pt idx="88">
                  <c:v>237.0</c:v>
                </c:pt>
                <c:pt idx="89">
                  <c:v>230.0</c:v>
                </c:pt>
                <c:pt idx="90">
                  <c:v>231.0</c:v>
                </c:pt>
                <c:pt idx="91">
                  <c:v>232.0</c:v>
                </c:pt>
                <c:pt idx="92">
                  <c:v>233.0</c:v>
                </c:pt>
                <c:pt idx="93">
                  <c:v>1.0</c:v>
                </c:pt>
                <c:pt idx="94">
                  <c:v>146.0</c:v>
                </c:pt>
                <c:pt idx="95">
                  <c:v>147.0</c:v>
                </c:pt>
                <c:pt idx="96">
                  <c:v>144.0</c:v>
                </c:pt>
                <c:pt idx="97">
                  <c:v>145.0</c:v>
                </c:pt>
                <c:pt idx="98">
                  <c:v>142.0</c:v>
                </c:pt>
                <c:pt idx="99">
                  <c:v>143.0</c:v>
                </c:pt>
                <c:pt idx="100">
                  <c:v>140.0</c:v>
                </c:pt>
                <c:pt idx="101">
                  <c:v>141.0</c:v>
                </c:pt>
                <c:pt idx="102">
                  <c:v>148.0</c:v>
                </c:pt>
                <c:pt idx="103">
                  <c:v>149.0</c:v>
                </c:pt>
                <c:pt idx="104">
                  <c:v>133.0</c:v>
                </c:pt>
                <c:pt idx="105">
                  <c:v>132.0</c:v>
                </c:pt>
                <c:pt idx="106">
                  <c:v>131.0</c:v>
                </c:pt>
                <c:pt idx="107">
                  <c:v>130.0</c:v>
                </c:pt>
                <c:pt idx="108">
                  <c:v>137.0</c:v>
                </c:pt>
                <c:pt idx="109">
                  <c:v>136.0</c:v>
                </c:pt>
                <c:pt idx="110">
                  <c:v>135.0</c:v>
                </c:pt>
                <c:pt idx="111">
                  <c:v>134.0</c:v>
                </c:pt>
                <c:pt idx="112">
                  <c:v>139.0</c:v>
                </c:pt>
                <c:pt idx="113">
                  <c:v>138.0</c:v>
                </c:pt>
                <c:pt idx="114">
                  <c:v>24.0</c:v>
                </c:pt>
                <c:pt idx="115">
                  <c:v>25.0</c:v>
                </c:pt>
                <c:pt idx="116">
                  <c:v>26.0</c:v>
                </c:pt>
                <c:pt idx="117">
                  <c:v>27.0</c:v>
                </c:pt>
                <c:pt idx="118">
                  <c:v>20.0</c:v>
                </c:pt>
                <c:pt idx="119">
                  <c:v>21.0</c:v>
                </c:pt>
                <c:pt idx="120">
                  <c:v>22.0</c:v>
                </c:pt>
                <c:pt idx="121">
                  <c:v>23.0</c:v>
                </c:pt>
                <c:pt idx="122">
                  <c:v>28.0</c:v>
                </c:pt>
                <c:pt idx="123">
                  <c:v>29.0</c:v>
                </c:pt>
                <c:pt idx="124">
                  <c:v>407.0</c:v>
                </c:pt>
                <c:pt idx="125">
                  <c:v>406.0</c:v>
                </c:pt>
                <c:pt idx="126">
                  <c:v>405.0</c:v>
                </c:pt>
                <c:pt idx="127">
                  <c:v>404.0</c:v>
                </c:pt>
                <c:pt idx="128">
                  <c:v>403.0</c:v>
                </c:pt>
                <c:pt idx="129">
                  <c:v>402.0</c:v>
                </c:pt>
                <c:pt idx="130">
                  <c:v>401.0</c:v>
                </c:pt>
                <c:pt idx="131">
                  <c:v>400.0</c:v>
                </c:pt>
                <c:pt idx="132">
                  <c:v>409.0</c:v>
                </c:pt>
                <c:pt idx="133">
                  <c:v>408.0</c:v>
                </c:pt>
                <c:pt idx="134">
                  <c:v>379.0</c:v>
                </c:pt>
                <c:pt idx="135">
                  <c:v>378.0</c:v>
                </c:pt>
                <c:pt idx="136">
                  <c:v>371.0</c:v>
                </c:pt>
                <c:pt idx="137">
                  <c:v>370.0</c:v>
                </c:pt>
                <c:pt idx="138">
                  <c:v>373.0</c:v>
                </c:pt>
                <c:pt idx="139">
                  <c:v>372.0</c:v>
                </c:pt>
                <c:pt idx="140">
                  <c:v>375.0</c:v>
                </c:pt>
                <c:pt idx="141">
                  <c:v>374.0</c:v>
                </c:pt>
                <c:pt idx="142">
                  <c:v>377.0</c:v>
                </c:pt>
                <c:pt idx="143">
                  <c:v>376.0</c:v>
                </c:pt>
                <c:pt idx="144">
                  <c:v>393.0</c:v>
                </c:pt>
                <c:pt idx="145">
                  <c:v>392.0</c:v>
                </c:pt>
                <c:pt idx="146">
                  <c:v>88.0</c:v>
                </c:pt>
                <c:pt idx="147">
                  <c:v>390.0</c:v>
                </c:pt>
                <c:pt idx="148">
                  <c:v>397.0</c:v>
                </c:pt>
                <c:pt idx="149">
                  <c:v>396.0</c:v>
                </c:pt>
                <c:pt idx="150">
                  <c:v>395.0</c:v>
                </c:pt>
                <c:pt idx="151">
                  <c:v>394.0</c:v>
                </c:pt>
                <c:pt idx="152">
                  <c:v>82.0</c:v>
                </c:pt>
                <c:pt idx="153">
                  <c:v>83.0</c:v>
                </c:pt>
                <c:pt idx="154">
                  <c:v>399.0</c:v>
                </c:pt>
                <c:pt idx="155">
                  <c:v>398.0</c:v>
                </c:pt>
                <c:pt idx="156">
                  <c:v>86.0</c:v>
                </c:pt>
                <c:pt idx="157">
                  <c:v>87.0</c:v>
                </c:pt>
                <c:pt idx="158">
                  <c:v>84.0</c:v>
                </c:pt>
                <c:pt idx="159">
                  <c:v>85.0</c:v>
                </c:pt>
                <c:pt idx="160">
                  <c:v>7.0</c:v>
                </c:pt>
                <c:pt idx="161">
                  <c:v>245.0</c:v>
                </c:pt>
                <c:pt idx="162">
                  <c:v>244.0</c:v>
                </c:pt>
                <c:pt idx="163">
                  <c:v>247.0</c:v>
                </c:pt>
                <c:pt idx="164">
                  <c:v>246.0</c:v>
                </c:pt>
                <c:pt idx="165">
                  <c:v>241.0</c:v>
                </c:pt>
                <c:pt idx="166">
                  <c:v>240.0</c:v>
                </c:pt>
                <c:pt idx="167">
                  <c:v>243.0</c:v>
                </c:pt>
                <c:pt idx="168">
                  <c:v>242.0</c:v>
                </c:pt>
                <c:pt idx="169">
                  <c:v>249.0</c:v>
                </c:pt>
                <c:pt idx="170">
                  <c:v>248.0</c:v>
                </c:pt>
                <c:pt idx="171">
                  <c:v>179.0</c:v>
                </c:pt>
                <c:pt idx="172">
                  <c:v>178.0</c:v>
                </c:pt>
                <c:pt idx="173">
                  <c:v>177.0</c:v>
                </c:pt>
                <c:pt idx="174">
                  <c:v>176.0</c:v>
                </c:pt>
                <c:pt idx="175">
                  <c:v>175.0</c:v>
                </c:pt>
                <c:pt idx="176">
                  <c:v>174.0</c:v>
                </c:pt>
                <c:pt idx="177">
                  <c:v>173.0</c:v>
                </c:pt>
                <c:pt idx="178">
                  <c:v>172.0</c:v>
                </c:pt>
                <c:pt idx="179">
                  <c:v>171.0</c:v>
                </c:pt>
                <c:pt idx="180">
                  <c:v>170.0</c:v>
                </c:pt>
                <c:pt idx="181">
                  <c:v>182.0</c:v>
                </c:pt>
                <c:pt idx="182">
                  <c:v>183.0</c:v>
                </c:pt>
                <c:pt idx="183">
                  <c:v>180.0</c:v>
                </c:pt>
                <c:pt idx="184">
                  <c:v>181.0</c:v>
                </c:pt>
                <c:pt idx="185">
                  <c:v>186.0</c:v>
                </c:pt>
                <c:pt idx="186">
                  <c:v>187.0</c:v>
                </c:pt>
                <c:pt idx="187">
                  <c:v>184.0</c:v>
                </c:pt>
                <c:pt idx="188">
                  <c:v>185.0</c:v>
                </c:pt>
                <c:pt idx="189">
                  <c:v>188.0</c:v>
                </c:pt>
                <c:pt idx="190">
                  <c:v>189.0</c:v>
                </c:pt>
                <c:pt idx="191">
                  <c:v>11.0</c:v>
                </c:pt>
                <c:pt idx="192">
                  <c:v>10.0</c:v>
                </c:pt>
                <c:pt idx="193">
                  <c:v>13.0</c:v>
                </c:pt>
                <c:pt idx="194">
                  <c:v>12.0</c:v>
                </c:pt>
                <c:pt idx="195">
                  <c:v>15.0</c:v>
                </c:pt>
                <c:pt idx="196">
                  <c:v>14.0</c:v>
                </c:pt>
                <c:pt idx="197">
                  <c:v>17.0</c:v>
                </c:pt>
                <c:pt idx="198">
                  <c:v>16.0</c:v>
                </c:pt>
                <c:pt idx="199">
                  <c:v>19.0</c:v>
                </c:pt>
                <c:pt idx="200">
                  <c:v>18.0</c:v>
                </c:pt>
                <c:pt idx="201">
                  <c:v>62.0</c:v>
                </c:pt>
                <c:pt idx="202">
                  <c:v>322.0</c:v>
                </c:pt>
                <c:pt idx="203">
                  <c:v>323.0</c:v>
                </c:pt>
                <c:pt idx="204">
                  <c:v>320.0</c:v>
                </c:pt>
                <c:pt idx="205">
                  <c:v>321.0</c:v>
                </c:pt>
                <c:pt idx="206">
                  <c:v>326.0</c:v>
                </c:pt>
                <c:pt idx="207">
                  <c:v>327.0</c:v>
                </c:pt>
                <c:pt idx="208">
                  <c:v>324.0</c:v>
                </c:pt>
                <c:pt idx="209">
                  <c:v>325.0</c:v>
                </c:pt>
                <c:pt idx="210">
                  <c:v>328.0</c:v>
                </c:pt>
                <c:pt idx="211">
                  <c:v>329.0</c:v>
                </c:pt>
                <c:pt idx="212">
                  <c:v>201.0</c:v>
                </c:pt>
                <c:pt idx="213">
                  <c:v>200.0</c:v>
                </c:pt>
                <c:pt idx="214">
                  <c:v>203.0</c:v>
                </c:pt>
                <c:pt idx="215">
                  <c:v>202.0</c:v>
                </c:pt>
                <c:pt idx="216">
                  <c:v>205.0</c:v>
                </c:pt>
                <c:pt idx="217">
                  <c:v>204.0</c:v>
                </c:pt>
                <c:pt idx="218">
                  <c:v>207.0</c:v>
                </c:pt>
                <c:pt idx="219">
                  <c:v>206.0</c:v>
                </c:pt>
                <c:pt idx="220">
                  <c:v>209.0</c:v>
                </c:pt>
                <c:pt idx="221">
                  <c:v>208.0</c:v>
                </c:pt>
                <c:pt idx="222">
                  <c:v>77.0</c:v>
                </c:pt>
                <c:pt idx="223">
                  <c:v>76.0</c:v>
                </c:pt>
                <c:pt idx="224">
                  <c:v>75.0</c:v>
                </c:pt>
                <c:pt idx="225">
                  <c:v>74.0</c:v>
                </c:pt>
                <c:pt idx="226">
                  <c:v>73.0</c:v>
                </c:pt>
                <c:pt idx="227">
                  <c:v>72.0</c:v>
                </c:pt>
                <c:pt idx="228">
                  <c:v>71.0</c:v>
                </c:pt>
                <c:pt idx="229">
                  <c:v>70.0</c:v>
                </c:pt>
                <c:pt idx="230">
                  <c:v>79.0</c:v>
                </c:pt>
                <c:pt idx="231">
                  <c:v>78.0</c:v>
                </c:pt>
                <c:pt idx="232">
                  <c:v>8.0</c:v>
                </c:pt>
                <c:pt idx="233">
                  <c:v>68.0</c:v>
                </c:pt>
                <c:pt idx="234">
                  <c:v>120.0</c:v>
                </c:pt>
                <c:pt idx="235">
                  <c:v>121.0</c:v>
                </c:pt>
                <c:pt idx="236">
                  <c:v>122.0</c:v>
                </c:pt>
                <c:pt idx="237">
                  <c:v>123.0</c:v>
                </c:pt>
                <c:pt idx="238">
                  <c:v>124.0</c:v>
                </c:pt>
                <c:pt idx="239">
                  <c:v>125.0</c:v>
                </c:pt>
                <c:pt idx="240">
                  <c:v>126.0</c:v>
                </c:pt>
                <c:pt idx="241">
                  <c:v>127.0</c:v>
                </c:pt>
                <c:pt idx="242">
                  <c:v>128.0</c:v>
                </c:pt>
                <c:pt idx="243">
                  <c:v>2.0</c:v>
                </c:pt>
                <c:pt idx="244">
                  <c:v>414.0</c:v>
                </c:pt>
                <c:pt idx="245">
                  <c:v>415.0</c:v>
                </c:pt>
                <c:pt idx="246">
                  <c:v>416.0</c:v>
                </c:pt>
                <c:pt idx="247">
                  <c:v>417.0</c:v>
                </c:pt>
                <c:pt idx="248">
                  <c:v>410.0</c:v>
                </c:pt>
                <c:pt idx="249">
                  <c:v>411.0</c:v>
                </c:pt>
                <c:pt idx="250">
                  <c:v>412.0</c:v>
                </c:pt>
                <c:pt idx="251">
                  <c:v>413.0</c:v>
                </c:pt>
                <c:pt idx="252">
                  <c:v>418.0</c:v>
                </c:pt>
                <c:pt idx="253">
                  <c:v>419.0</c:v>
                </c:pt>
                <c:pt idx="254">
                  <c:v>319.0</c:v>
                </c:pt>
                <c:pt idx="255">
                  <c:v>318.0</c:v>
                </c:pt>
                <c:pt idx="256">
                  <c:v>313.0</c:v>
                </c:pt>
                <c:pt idx="257">
                  <c:v>312.0</c:v>
                </c:pt>
                <c:pt idx="258">
                  <c:v>311.0</c:v>
                </c:pt>
                <c:pt idx="259">
                  <c:v>310.0</c:v>
                </c:pt>
                <c:pt idx="260">
                  <c:v>317.0</c:v>
                </c:pt>
                <c:pt idx="261">
                  <c:v>316.0</c:v>
                </c:pt>
                <c:pt idx="262">
                  <c:v>315.0</c:v>
                </c:pt>
                <c:pt idx="263">
                  <c:v>314.0</c:v>
                </c:pt>
                <c:pt idx="264">
                  <c:v>3.0</c:v>
                </c:pt>
                <c:pt idx="265">
                  <c:v>368.0</c:v>
                </c:pt>
                <c:pt idx="266">
                  <c:v>369.0</c:v>
                </c:pt>
                <c:pt idx="267">
                  <c:v>366.0</c:v>
                </c:pt>
                <c:pt idx="268">
                  <c:v>367.0</c:v>
                </c:pt>
                <c:pt idx="269">
                  <c:v>364.0</c:v>
                </c:pt>
                <c:pt idx="270">
                  <c:v>365.0</c:v>
                </c:pt>
                <c:pt idx="271">
                  <c:v>362.0</c:v>
                </c:pt>
                <c:pt idx="272">
                  <c:v>363.0</c:v>
                </c:pt>
                <c:pt idx="273">
                  <c:v>360.0</c:v>
                </c:pt>
                <c:pt idx="274">
                  <c:v>361.0</c:v>
                </c:pt>
                <c:pt idx="275">
                  <c:v>380.0</c:v>
                </c:pt>
                <c:pt idx="276">
                  <c:v>381.0</c:v>
                </c:pt>
                <c:pt idx="277">
                  <c:v>382.0</c:v>
                </c:pt>
                <c:pt idx="278">
                  <c:v>383.0</c:v>
                </c:pt>
                <c:pt idx="279">
                  <c:v>384.0</c:v>
                </c:pt>
                <c:pt idx="280">
                  <c:v>385.0</c:v>
                </c:pt>
                <c:pt idx="281">
                  <c:v>386.0</c:v>
                </c:pt>
                <c:pt idx="282">
                  <c:v>387.0</c:v>
                </c:pt>
                <c:pt idx="283">
                  <c:v>388.0</c:v>
                </c:pt>
                <c:pt idx="284">
                  <c:v>389.0</c:v>
                </c:pt>
                <c:pt idx="285">
                  <c:v>60.0</c:v>
                </c:pt>
                <c:pt idx="286">
                  <c:v>61.0</c:v>
                </c:pt>
                <c:pt idx="287">
                  <c:v>258.0</c:v>
                </c:pt>
                <c:pt idx="288">
                  <c:v>63.0</c:v>
                </c:pt>
                <c:pt idx="289">
                  <c:v>64.0</c:v>
                </c:pt>
                <c:pt idx="290">
                  <c:v>65.0</c:v>
                </c:pt>
                <c:pt idx="291">
                  <c:v>66.0</c:v>
                </c:pt>
                <c:pt idx="292">
                  <c:v>67.0</c:v>
                </c:pt>
                <c:pt idx="293">
                  <c:v>252.0</c:v>
                </c:pt>
                <c:pt idx="294">
                  <c:v>69.0</c:v>
                </c:pt>
                <c:pt idx="295">
                  <c:v>250.0</c:v>
                </c:pt>
                <c:pt idx="296">
                  <c:v>251.0</c:v>
                </c:pt>
                <c:pt idx="297">
                  <c:v>256.0</c:v>
                </c:pt>
                <c:pt idx="298">
                  <c:v>257.0</c:v>
                </c:pt>
                <c:pt idx="299">
                  <c:v>254.0</c:v>
                </c:pt>
                <c:pt idx="300">
                  <c:v>255.0</c:v>
                </c:pt>
                <c:pt idx="301">
                  <c:v>168.0</c:v>
                </c:pt>
                <c:pt idx="302">
                  <c:v>169.0</c:v>
                </c:pt>
                <c:pt idx="303">
                  <c:v>164.0</c:v>
                </c:pt>
                <c:pt idx="304">
                  <c:v>165.0</c:v>
                </c:pt>
                <c:pt idx="305">
                  <c:v>166.0</c:v>
                </c:pt>
                <c:pt idx="306">
                  <c:v>167.0</c:v>
                </c:pt>
                <c:pt idx="307">
                  <c:v>160.0</c:v>
                </c:pt>
                <c:pt idx="308">
                  <c:v>161.0</c:v>
                </c:pt>
                <c:pt idx="309">
                  <c:v>162.0</c:v>
                </c:pt>
                <c:pt idx="310">
                  <c:v>163.0</c:v>
                </c:pt>
                <c:pt idx="311">
                  <c:v>9.0</c:v>
                </c:pt>
                <c:pt idx="312">
                  <c:v>357.0</c:v>
                </c:pt>
                <c:pt idx="313">
                  <c:v>356.0</c:v>
                </c:pt>
                <c:pt idx="314">
                  <c:v>355.0</c:v>
                </c:pt>
                <c:pt idx="315">
                  <c:v>354.0</c:v>
                </c:pt>
                <c:pt idx="316">
                  <c:v>353.0</c:v>
                </c:pt>
                <c:pt idx="317">
                  <c:v>352.0</c:v>
                </c:pt>
                <c:pt idx="318">
                  <c:v>351.0</c:v>
                </c:pt>
                <c:pt idx="319">
                  <c:v>350.0</c:v>
                </c:pt>
                <c:pt idx="320">
                  <c:v>359.0</c:v>
                </c:pt>
                <c:pt idx="321">
                  <c:v>358.0</c:v>
                </c:pt>
                <c:pt idx="322">
                  <c:v>216.0</c:v>
                </c:pt>
                <c:pt idx="323">
                  <c:v>217.0</c:v>
                </c:pt>
                <c:pt idx="324">
                  <c:v>214.0</c:v>
                </c:pt>
                <c:pt idx="325">
                  <c:v>215.0</c:v>
                </c:pt>
                <c:pt idx="326">
                  <c:v>212.0</c:v>
                </c:pt>
                <c:pt idx="327">
                  <c:v>213.0</c:v>
                </c:pt>
                <c:pt idx="328">
                  <c:v>210.0</c:v>
                </c:pt>
                <c:pt idx="329">
                  <c:v>211.0</c:v>
                </c:pt>
                <c:pt idx="330">
                  <c:v>218.0</c:v>
                </c:pt>
                <c:pt idx="331">
                  <c:v>219.0</c:v>
                </c:pt>
                <c:pt idx="332">
                  <c:v>289.0</c:v>
                </c:pt>
                <c:pt idx="333">
                  <c:v>288.0</c:v>
                </c:pt>
                <c:pt idx="334">
                  <c:v>4.0</c:v>
                </c:pt>
                <c:pt idx="335">
                  <c:v>281.0</c:v>
                </c:pt>
                <c:pt idx="336">
                  <c:v>280.0</c:v>
                </c:pt>
                <c:pt idx="337">
                  <c:v>283.0</c:v>
                </c:pt>
                <c:pt idx="338">
                  <c:v>282.0</c:v>
                </c:pt>
                <c:pt idx="339">
                  <c:v>285.0</c:v>
                </c:pt>
                <c:pt idx="340">
                  <c:v>284.0</c:v>
                </c:pt>
                <c:pt idx="341">
                  <c:v>287.0</c:v>
                </c:pt>
                <c:pt idx="342">
                  <c:v>286.0</c:v>
                </c:pt>
                <c:pt idx="343">
                  <c:v>263.0</c:v>
                </c:pt>
                <c:pt idx="344">
                  <c:v>262.0</c:v>
                </c:pt>
                <c:pt idx="345">
                  <c:v>261.0</c:v>
                </c:pt>
                <c:pt idx="346">
                  <c:v>260.0</c:v>
                </c:pt>
                <c:pt idx="347">
                  <c:v>267.0</c:v>
                </c:pt>
                <c:pt idx="348">
                  <c:v>266.0</c:v>
                </c:pt>
                <c:pt idx="349">
                  <c:v>265.0</c:v>
                </c:pt>
                <c:pt idx="350">
                  <c:v>264.0</c:v>
                </c:pt>
                <c:pt idx="351">
                  <c:v>269.0</c:v>
                </c:pt>
                <c:pt idx="352">
                  <c:v>268.0</c:v>
                </c:pt>
                <c:pt idx="353">
                  <c:v>59.0</c:v>
                </c:pt>
                <c:pt idx="354">
                  <c:v>58.0</c:v>
                </c:pt>
                <c:pt idx="355">
                  <c:v>55.0</c:v>
                </c:pt>
                <c:pt idx="356">
                  <c:v>54.0</c:v>
                </c:pt>
                <c:pt idx="357">
                  <c:v>57.0</c:v>
                </c:pt>
                <c:pt idx="358">
                  <c:v>56.0</c:v>
                </c:pt>
                <c:pt idx="359">
                  <c:v>51.0</c:v>
                </c:pt>
                <c:pt idx="360">
                  <c:v>50.0</c:v>
                </c:pt>
                <c:pt idx="361">
                  <c:v>53.0</c:v>
                </c:pt>
                <c:pt idx="362">
                  <c:v>52.0</c:v>
                </c:pt>
                <c:pt idx="363">
                  <c:v>259.0</c:v>
                </c:pt>
                <c:pt idx="364">
                  <c:v>115.0</c:v>
                </c:pt>
                <c:pt idx="365">
                  <c:v>114.0</c:v>
                </c:pt>
                <c:pt idx="366">
                  <c:v>117.0</c:v>
                </c:pt>
                <c:pt idx="367">
                  <c:v>116.0</c:v>
                </c:pt>
                <c:pt idx="368">
                  <c:v>111.0</c:v>
                </c:pt>
                <c:pt idx="369">
                  <c:v>110.0</c:v>
                </c:pt>
                <c:pt idx="370">
                  <c:v>113.0</c:v>
                </c:pt>
                <c:pt idx="371">
                  <c:v>253.0</c:v>
                </c:pt>
                <c:pt idx="372">
                  <c:v>119.0</c:v>
                </c:pt>
                <c:pt idx="373">
                  <c:v>118.0</c:v>
                </c:pt>
                <c:pt idx="374">
                  <c:v>421.0</c:v>
                </c:pt>
                <c:pt idx="375">
                  <c:v>420.0</c:v>
                </c:pt>
                <c:pt idx="376">
                  <c:v>308.0</c:v>
                </c:pt>
                <c:pt idx="377">
                  <c:v>309.0</c:v>
                </c:pt>
                <c:pt idx="378">
                  <c:v>300.0</c:v>
                </c:pt>
                <c:pt idx="379">
                  <c:v>301.0</c:v>
                </c:pt>
                <c:pt idx="380">
                  <c:v>302.0</c:v>
                </c:pt>
                <c:pt idx="381">
                  <c:v>303.0</c:v>
                </c:pt>
                <c:pt idx="382">
                  <c:v>304.0</c:v>
                </c:pt>
                <c:pt idx="383">
                  <c:v>305.0</c:v>
                </c:pt>
                <c:pt idx="384">
                  <c:v>306.0</c:v>
                </c:pt>
                <c:pt idx="385">
                  <c:v>307.0</c:v>
                </c:pt>
                <c:pt idx="386">
                  <c:v>229.0</c:v>
                </c:pt>
                <c:pt idx="387">
                  <c:v>228.0</c:v>
                </c:pt>
                <c:pt idx="388">
                  <c:v>227.0</c:v>
                </c:pt>
                <c:pt idx="389">
                  <c:v>226.0</c:v>
                </c:pt>
                <c:pt idx="390">
                  <c:v>225.0</c:v>
                </c:pt>
                <c:pt idx="391">
                  <c:v>224.0</c:v>
                </c:pt>
                <c:pt idx="392">
                  <c:v>223.0</c:v>
                </c:pt>
                <c:pt idx="393">
                  <c:v>222.0</c:v>
                </c:pt>
                <c:pt idx="394">
                  <c:v>221.0</c:v>
                </c:pt>
                <c:pt idx="395">
                  <c:v>220.0</c:v>
                </c:pt>
                <c:pt idx="396">
                  <c:v>391.0</c:v>
                </c:pt>
                <c:pt idx="397">
                  <c:v>89.0</c:v>
                </c:pt>
                <c:pt idx="398">
                  <c:v>151.0</c:v>
                </c:pt>
                <c:pt idx="399">
                  <c:v>150.0</c:v>
                </c:pt>
                <c:pt idx="400">
                  <c:v>153.0</c:v>
                </c:pt>
                <c:pt idx="401">
                  <c:v>152.0</c:v>
                </c:pt>
                <c:pt idx="402">
                  <c:v>155.0</c:v>
                </c:pt>
                <c:pt idx="403">
                  <c:v>154.0</c:v>
                </c:pt>
                <c:pt idx="404">
                  <c:v>157.0</c:v>
                </c:pt>
                <c:pt idx="405">
                  <c:v>156.0</c:v>
                </c:pt>
                <c:pt idx="406">
                  <c:v>159.0</c:v>
                </c:pt>
                <c:pt idx="407">
                  <c:v>158.0</c:v>
                </c:pt>
                <c:pt idx="408">
                  <c:v>112.0</c:v>
                </c:pt>
                <c:pt idx="409">
                  <c:v>80.0</c:v>
                </c:pt>
                <c:pt idx="410">
                  <c:v>81.0</c:v>
                </c:pt>
                <c:pt idx="411">
                  <c:v>48.0</c:v>
                </c:pt>
                <c:pt idx="412">
                  <c:v>49.0</c:v>
                </c:pt>
                <c:pt idx="413">
                  <c:v>46.0</c:v>
                </c:pt>
                <c:pt idx="414">
                  <c:v>47.0</c:v>
                </c:pt>
                <c:pt idx="415">
                  <c:v>44.0</c:v>
                </c:pt>
                <c:pt idx="416">
                  <c:v>45.0</c:v>
                </c:pt>
                <c:pt idx="417">
                  <c:v>42.0</c:v>
                </c:pt>
                <c:pt idx="418">
                  <c:v>43.0</c:v>
                </c:pt>
                <c:pt idx="419">
                  <c:v>40.0</c:v>
                </c:pt>
                <c:pt idx="420">
                  <c:v>41.0</c:v>
                </c:pt>
                <c:pt idx="421">
                  <c:v>5.0</c:v>
                </c:pt>
              </c:numCache>
            </c:numRef>
          </c:cat>
          <c:val>
            <c:numRef>
              <c:f>'[1]M5-97%-data'!$C$426:$C$847</c:f>
              <c:numCache>
                <c:formatCode>General</c:formatCode>
                <c:ptCount val="422"/>
                <c:pt idx="0">
                  <c:v>0.00184195984527537</c:v>
                </c:pt>
                <c:pt idx="1">
                  <c:v>0.405507459937373</c:v>
                </c:pt>
                <c:pt idx="2">
                  <c:v>0.0</c:v>
                </c:pt>
                <c:pt idx="3">
                  <c:v>0.000184195984527537</c:v>
                </c:pt>
                <c:pt idx="4">
                  <c:v>0.0</c:v>
                </c:pt>
                <c:pt idx="5">
                  <c:v>9.20979922637686E-5</c:v>
                </c:pt>
                <c:pt idx="6">
                  <c:v>0.000184195984527537</c:v>
                </c:pt>
                <c:pt idx="7">
                  <c:v>0.0</c:v>
                </c:pt>
                <c:pt idx="8">
                  <c:v>9.20979922637686E-5</c:v>
                </c:pt>
                <c:pt idx="9">
                  <c:v>0.00589427150488119</c:v>
                </c:pt>
                <c:pt idx="10">
                  <c:v>0.000736783938110149</c:v>
                </c:pt>
                <c:pt idx="11">
                  <c:v>0.000368391969055074</c:v>
                </c:pt>
                <c:pt idx="12">
                  <c:v>0.000828881930373918</c:v>
                </c:pt>
                <c:pt idx="13">
                  <c:v>9.20979922637686E-5</c:v>
                </c:pt>
                <c:pt idx="14">
                  <c:v>0.000184195984527537</c:v>
                </c:pt>
                <c:pt idx="15">
                  <c:v>0.0</c:v>
                </c:pt>
                <c:pt idx="16">
                  <c:v>0.0</c:v>
                </c:pt>
                <c:pt idx="17">
                  <c:v>0.000460489961318843</c:v>
                </c:pt>
                <c:pt idx="18">
                  <c:v>0.0</c:v>
                </c:pt>
                <c:pt idx="19">
                  <c:v>0.0</c:v>
                </c:pt>
                <c:pt idx="20">
                  <c:v>0.0</c:v>
                </c:pt>
                <c:pt idx="21">
                  <c:v>0.000552587953582612</c:v>
                </c:pt>
                <c:pt idx="22">
                  <c:v>0.0</c:v>
                </c:pt>
                <c:pt idx="23">
                  <c:v>0.000184195984527537</c:v>
                </c:pt>
                <c:pt idx="24">
                  <c:v>0.00589427150488119</c:v>
                </c:pt>
                <c:pt idx="25">
                  <c:v>0.0</c:v>
                </c:pt>
                <c:pt idx="26">
                  <c:v>0.000276293976791306</c:v>
                </c:pt>
                <c:pt idx="27">
                  <c:v>0.00543378154356235</c:v>
                </c:pt>
                <c:pt idx="28">
                  <c:v>0.000184195984527537</c:v>
                </c:pt>
                <c:pt idx="29">
                  <c:v>0.000552587953582612</c:v>
                </c:pt>
                <c:pt idx="30">
                  <c:v>0.000276293976791306</c:v>
                </c:pt>
                <c:pt idx="31">
                  <c:v>0.000460489961318843</c:v>
                </c:pt>
                <c:pt idx="32">
                  <c:v>0.0</c:v>
                </c:pt>
                <c:pt idx="33">
                  <c:v>0.000368391969055074</c:v>
                </c:pt>
                <c:pt idx="34">
                  <c:v>0.0</c:v>
                </c:pt>
                <c:pt idx="35">
                  <c:v>0.0</c:v>
                </c:pt>
                <c:pt idx="36">
                  <c:v>0.000460489961318843</c:v>
                </c:pt>
                <c:pt idx="37">
                  <c:v>0.0</c:v>
                </c:pt>
                <c:pt idx="38">
                  <c:v>0.000552587953582612</c:v>
                </c:pt>
                <c:pt idx="39">
                  <c:v>9.20979922637686E-5</c:v>
                </c:pt>
                <c:pt idx="40">
                  <c:v>0.0</c:v>
                </c:pt>
                <c:pt idx="41">
                  <c:v>0.000368391969055074</c:v>
                </c:pt>
                <c:pt idx="42">
                  <c:v>0.0</c:v>
                </c:pt>
                <c:pt idx="43">
                  <c:v>0.00257874378338552</c:v>
                </c:pt>
                <c:pt idx="44">
                  <c:v>9.20979922637686E-5</c:v>
                </c:pt>
                <c:pt idx="45">
                  <c:v>0.000368391969055074</c:v>
                </c:pt>
                <c:pt idx="46">
                  <c:v>0.00202615582980291</c:v>
                </c:pt>
                <c:pt idx="47">
                  <c:v>9.20979922637686E-5</c:v>
                </c:pt>
                <c:pt idx="48">
                  <c:v>9.20979922637686E-5</c:v>
                </c:pt>
                <c:pt idx="49">
                  <c:v>9.20979922637686E-5</c:v>
                </c:pt>
                <c:pt idx="50">
                  <c:v>0.0</c:v>
                </c:pt>
                <c:pt idx="51">
                  <c:v>0.0</c:v>
                </c:pt>
                <c:pt idx="52">
                  <c:v>0.0</c:v>
                </c:pt>
                <c:pt idx="53">
                  <c:v>9.20979922637686E-5</c:v>
                </c:pt>
                <c:pt idx="54">
                  <c:v>9.20979922637686E-5</c:v>
                </c:pt>
                <c:pt idx="55">
                  <c:v>0.000552587953582612</c:v>
                </c:pt>
                <c:pt idx="56">
                  <c:v>0.000276293976791306</c:v>
                </c:pt>
                <c:pt idx="57">
                  <c:v>0.00386811567507828</c:v>
                </c:pt>
                <c:pt idx="58">
                  <c:v>0.00782832934242033</c:v>
                </c:pt>
                <c:pt idx="59">
                  <c:v>0.0</c:v>
                </c:pt>
                <c:pt idx="60">
                  <c:v>0.00110517590716522</c:v>
                </c:pt>
                <c:pt idx="61">
                  <c:v>0.00101307791490145</c:v>
                </c:pt>
                <c:pt idx="62">
                  <c:v>0.0</c:v>
                </c:pt>
                <c:pt idx="63">
                  <c:v>0.0214588321974581</c:v>
                </c:pt>
                <c:pt idx="64">
                  <c:v>0.00165776386074784</c:v>
                </c:pt>
                <c:pt idx="65">
                  <c:v>0.0</c:v>
                </c:pt>
                <c:pt idx="66">
                  <c:v>9.20979922637686E-5</c:v>
                </c:pt>
                <c:pt idx="67">
                  <c:v>0.0</c:v>
                </c:pt>
                <c:pt idx="68">
                  <c:v>9.20979922637686E-5</c:v>
                </c:pt>
                <c:pt idx="69">
                  <c:v>9.20979922637686E-5</c:v>
                </c:pt>
                <c:pt idx="70">
                  <c:v>0.00884140725732179</c:v>
                </c:pt>
                <c:pt idx="71">
                  <c:v>0.0</c:v>
                </c:pt>
                <c:pt idx="72">
                  <c:v>0.00755203536562903</c:v>
                </c:pt>
                <c:pt idx="73">
                  <c:v>0.0</c:v>
                </c:pt>
                <c:pt idx="74">
                  <c:v>0.0</c:v>
                </c:pt>
                <c:pt idx="75">
                  <c:v>0.0</c:v>
                </c:pt>
                <c:pt idx="76">
                  <c:v>0.0</c:v>
                </c:pt>
                <c:pt idx="77">
                  <c:v>0.0</c:v>
                </c:pt>
                <c:pt idx="78">
                  <c:v>0.00138146988395653</c:v>
                </c:pt>
                <c:pt idx="79">
                  <c:v>0.000368391969055074</c:v>
                </c:pt>
                <c:pt idx="80">
                  <c:v>9.20979922637686E-5</c:v>
                </c:pt>
                <c:pt idx="81">
                  <c:v>0.0</c:v>
                </c:pt>
                <c:pt idx="82">
                  <c:v>0.00221035181433045</c:v>
                </c:pt>
                <c:pt idx="83">
                  <c:v>0.00239454779885798</c:v>
                </c:pt>
                <c:pt idx="84">
                  <c:v>0.0</c:v>
                </c:pt>
                <c:pt idx="85">
                  <c:v>0.000184195984527537</c:v>
                </c:pt>
                <c:pt idx="86">
                  <c:v>0.000276293976791306</c:v>
                </c:pt>
                <c:pt idx="87">
                  <c:v>0.0</c:v>
                </c:pt>
                <c:pt idx="88">
                  <c:v>9.20979922637686E-5</c:v>
                </c:pt>
                <c:pt idx="89">
                  <c:v>0.0</c:v>
                </c:pt>
                <c:pt idx="90">
                  <c:v>0.00184195984527537</c:v>
                </c:pt>
                <c:pt idx="91">
                  <c:v>0.000460489961318843</c:v>
                </c:pt>
                <c:pt idx="92">
                  <c:v>9.20979922637686E-5</c:v>
                </c:pt>
                <c:pt idx="93">
                  <c:v>0.000276293976791306</c:v>
                </c:pt>
                <c:pt idx="94">
                  <c:v>0.0</c:v>
                </c:pt>
                <c:pt idx="95">
                  <c:v>0.000368391969055074</c:v>
                </c:pt>
                <c:pt idx="96">
                  <c:v>0.0</c:v>
                </c:pt>
                <c:pt idx="97">
                  <c:v>9.20979922637686E-5</c:v>
                </c:pt>
                <c:pt idx="98">
                  <c:v>0.0</c:v>
                </c:pt>
                <c:pt idx="99">
                  <c:v>0.000920979922637686</c:v>
                </c:pt>
                <c:pt idx="100">
                  <c:v>0.000184195984527537</c:v>
                </c:pt>
                <c:pt idx="101">
                  <c:v>9.20979922637686E-5</c:v>
                </c:pt>
                <c:pt idx="102">
                  <c:v>0.000368391969055074</c:v>
                </c:pt>
                <c:pt idx="103">
                  <c:v>0.0</c:v>
                </c:pt>
                <c:pt idx="104">
                  <c:v>0.0</c:v>
                </c:pt>
                <c:pt idx="105">
                  <c:v>9.20979922637686E-5</c:v>
                </c:pt>
                <c:pt idx="106">
                  <c:v>9.20979922637686E-5</c:v>
                </c:pt>
                <c:pt idx="107">
                  <c:v>0.0</c:v>
                </c:pt>
                <c:pt idx="108">
                  <c:v>0.0</c:v>
                </c:pt>
                <c:pt idx="109">
                  <c:v>0.0</c:v>
                </c:pt>
                <c:pt idx="110">
                  <c:v>0.000276293976791306</c:v>
                </c:pt>
                <c:pt idx="111">
                  <c:v>0.000552587953582612</c:v>
                </c:pt>
                <c:pt idx="112">
                  <c:v>0.0</c:v>
                </c:pt>
                <c:pt idx="113">
                  <c:v>0.0</c:v>
                </c:pt>
                <c:pt idx="114">
                  <c:v>0.0017498618530116</c:v>
                </c:pt>
                <c:pt idx="115">
                  <c:v>0.000276293976791306</c:v>
                </c:pt>
                <c:pt idx="116">
                  <c:v>0.00101307791490145</c:v>
                </c:pt>
                <c:pt idx="117">
                  <c:v>0.000276293976791306</c:v>
                </c:pt>
                <c:pt idx="118">
                  <c:v>0.00303923374470436</c:v>
                </c:pt>
                <c:pt idx="119">
                  <c:v>0.000460489961318843</c:v>
                </c:pt>
                <c:pt idx="120">
                  <c:v>0.000276293976791306</c:v>
                </c:pt>
                <c:pt idx="121">
                  <c:v>0.00101307791490145</c:v>
                </c:pt>
                <c:pt idx="122">
                  <c:v>0.000184195984527537</c:v>
                </c:pt>
                <c:pt idx="123">
                  <c:v>0.000276293976791306</c:v>
                </c:pt>
                <c:pt idx="124">
                  <c:v>0.0</c:v>
                </c:pt>
                <c:pt idx="125">
                  <c:v>0.000184195984527537</c:v>
                </c:pt>
                <c:pt idx="126">
                  <c:v>0.000184195984527537</c:v>
                </c:pt>
                <c:pt idx="127">
                  <c:v>0.000368391969055074</c:v>
                </c:pt>
                <c:pt idx="128">
                  <c:v>9.20979922637686E-5</c:v>
                </c:pt>
                <c:pt idx="129">
                  <c:v>0.0</c:v>
                </c:pt>
                <c:pt idx="130">
                  <c:v>0.0</c:v>
                </c:pt>
                <c:pt idx="131">
                  <c:v>9.20979922637686E-5</c:v>
                </c:pt>
                <c:pt idx="132">
                  <c:v>0.000184195984527537</c:v>
                </c:pt>
                <c:pt idx="133">
                  <c:v>0.000368391969055074</c:v>
                </c:pt>
                <c:pt idx="134">
                  <c:v>0.0</c:v>
                </c:pt>
                <c:pt idx="135">
                  <c:v>0.000828881930373918</c:v>
                </c:pt>
                <c:pt idx="136">
                  <c:v>0.0</c:v>
                </c:pt>
                <c:pt idx="137">
                  <c:v>0.000184195984527537</c:v>
                </c:pt>
                <c:pt idx="138">
                  <c:v>0.00257874378338552</c:v>
                </c:pt>
                <c:pt idx="139">
                  <c:v>0.0</c:v>
                </c:pt>
                <c:pt idx="140">
                  <c:v>0.00064468594584638</c:v>
                </c:pt>
                <c:pt idx="141">
                  <c:v>0.000552587953582612</c:v>
                </c:pt>
                <c:pt idx="142">
                  <c:v>0.000368391969055074</c:v>
                </c:pt>
                <c:pt idx="143">
                  <c:v>0.0</c:v>
                </c:pt>
                <c:pt idx="144">
                  <c:v>0.000368391969055074</c:v>
                </c:pt>
                <c:pt idx="145">
                  <c:v>0.0</c:v>
                </c:pt>
                <c:pt idx="146">
                  <c:v>0.0</c:v>
                </c:pt>
                <c:pt idx="147">
                  <c:v>0.00359182169828698</c:v>
                </c:pt>
                <c:pt idx="148">
                  <c:v>0.000460489961318843</c:v>
                </c:pt>
                <c:pt idx="149">
                  <c:v>0.0</c:v>
                </c:pt>
                <c:pt idx="150">
                  <c:v>0.0</c:v>
                </c:pt>
                <c:pt idx="151">
                  <c:v>0.0</c:v>
                </c:pt>
                <c:pt idx="152">
                  <c:v>0.0</c:v>
                </c:pt>
                <c:pt idx="153">
                  <c:v>0.0</c:v>
                </c:pt>
                <c:pt idx="154">
                  <c:v>9.20979922637686E-5</c:v>
                </c:pt>
                <c:pt idx="155">
                  <c:v>0.000184195984527537</c:v>
                </c:pt>
                <c:pt idx="156">
                  <c:v>0.000552587953582612</c:v>
                </c:pt>
                <c:pt idx="157">
                  <c:v>0.000736783938110149</c:v>
                </c:pt>
                <c:pt idx="158">
                  <c:v>0.00534168355129858</c:v>
                </c:pt>
                <c:pt idx="159">
                  <c:v>9.20979922637686E-5</c:v>
                </c:pt>
                <c:pt idx="160">
                  <c:v>0.00920979922637686</c:v>
                </c:pt>
                <c:pt idx="161">
                  <c:v>0.0</c:v>
                </c:pt>
                <c:pt idx="162">
                  <c:v>9.20979922637686E-5</c:v>
                </c:pt>
                <c:pt idx="163">
                  <c:v>9.20979922637686E-5</c:v>
                </c:pt>
                <c:pt idx="164">
                  <c:v>0.0</c:v>
                </c:pt>
                <c:pt idx="165">
                  <c:v>0.0</c:v>
                </c:pt>
                <c:pt idx="166">
                  <c:v>0.0</c:v>
                </c:pt>
                <c:pt idx="167">
                  <c:v>0.0</c:v>
                </c:pt>
                <c:pt idx="168">
                  <c:v>0.000736783938110149</c:v>
                </c:pt>
                <c:pt idx="169">
                  <c:v>0.0</c:v>
                </c:pt>
                <c:pt idx="170">
                  <c:v>0.0</c:v>
                </c:pt>
                <c:pt idx="171">
                  <c:v>0.0</c:v>
                </c:pt>
                <c:pt idx="172">
                  <c:v>9.20979922637686E-5</c:v>
                </c:pt>
                <c:pt idx="173">
                  <c:v>0.000736783938110149</c:v>
                </c:pt>
                <c:pt idx="174">
                  <c:v>0.0</c:v>
                </c:pt>
                <c:pt idx="175">
                  <c:v>0.0</c:v>
                </c:pt>
                <c:pt idx="176">
                  <c:v>9.20979922637686E-5</c:v>
                </c:pt>
                <c:pt idx="177">
                  <c:v>0.0</c:v>
                </c:pt>
                <c:pt idx="178">
                  <c:v>9.20979922637686E-5</c:v>
                </c:pt>
                <c:pt idx="179">
                  <c:v>0.0</c:v>
                </c:pt>
                <c:pt idx="180">
                  <c:v>0.000184195984527537</c:v>
                </c:pt>
                <c:pt idx="181">
                  <c:v>0.0</c:v>
                </c:pt>
                <c:pt idx="182">
                  <c:v>9.20979922637686E-5</c:v>
                </c:pt>
                <c:pt idx="183">
                  <c:v>0.0</c:v>
                </c:pt>
                <c:pt idx="184">
                  <c:v>9.20979922637686E-5</c:v>
                </c:pt>
                <c:pt idx="185">
                  <c:v>0.0</c:v>
                </c:pt>
                <c:pt idx="186">
                  <c:v>0.000276293976791306</c:v>
                </c:pt>
                <c:pt idx="187">
                  <c:v>0.000736783938110149</c:v>
                </c:pt>
                <c:pt idx="188">
                  <c:v>0.0</c:v>
                </c:pt>
                <c:pt idx="189">
                  <c:v>0.0</c:v>
                </c:pt>
                <c:pt idx="190">
                  <c:v>0.000276293976791306</c:v>
                </c:pt>
                <c:pt idx="191">
                  <c:v>0.00119727389942899</c:v>
                </c:pt>
                <c:pt idx="192">
                  <c:v>0.000184195984527537</c:v>
                </c:pt>
                <c:pt idx="193">
                  <c:v>0.000920979922637686</c:v>
                </c:pt>
                <c:pt idx="194">
                  <c:v>0.000276293976791306</c:v>
                </c:pt>
                <c:pt idx="195">
                  <c:v>9.20979922637686E-5</c:v>
                </c:pt>
                <c:pt idx="196">
                  <c:v>0.0017498618530116</c:v>
                </c:pt>
                <c:pt idx="197">
                  <c:v>0.00202615582980291</c:v>
                </c:pt>
                <c:pt idx="198">
                  <c:v>0.000552587953582612</c:v>
                </c:pt>
                <c:pt idx="199">
                  <c:v>0.00138146988395653</c:v>
                </c:pt>
                <c:pt idx="200">
                  <c:v>0.185024866457911</c:v>
                </c:pt>
                <c:pt idx="201">
                  <c:v>0.0</c:v>
                </c:pt>
                <c:pt idx="202">
                  <c:v>0.000276293976791306</c:v>
                </c:pt>
                <c:pt idx="203">
                  <c:v>0.0</c:v>
                </c:pt>
                <c:pt idx="204">
                  <c:v>0.000276293976791306</c:v>
                </c:pt>
                <c:pt idx="205">
                  <c:v>0.000184195984527537</c:v>
                </c:pt>
                <c:pt idx="206">
                  <c:v>0.00064468594584638</c:v>
                </c:pt>
                <c:pt idx="207">
                  <c:v>0.0</c:v>
                </c:pt>
                <c:pt idx="208">
                  <c:v>0.00101307791490145</c:v>
                </c:pt>
                <c:pt idx="209">
                  <c:v>0.00064468594584638</c:v>
                </c:pt>
                <c:pt idx="210">
                  <c:v>9.20979922637686E-5</c:v>
                </c:pt>
                <c:pt idx="211">
                  <c:v>0.0</c:v>
                </c:pt>
                <c:pt idx="212">
                  <c:v>0.0</c:v>
                </c:pt>
                <c:pt idx="213">
                  <c:v>0.000552587953582612</c:v>
                </c:pt>
                <c:pt idx="214">
                  <c:v>9.20979922637686E-5</c:v>
                </c:pt>
                <c:pt idx="215">
                  <c:v>0.0</c:v>
                </c:pt>
                <c:pt idx="216">
                  <c:v>0.000184195984527537</c:v>
                </c:pt>
                <c:pt idx="217">
                  <c:v>0.000460489961318843</c:v>
                </c:pt>
                <c:pt idx="218">
                  <c:v>0.0</c:v>
                </c:pt>
                <c:pt idx="219">
                  <c:v>0.000184195984527537</c:v>
                </c:pt>
                <c:pt idx="220">
                  <c:v>0.0</c:v>
                </c:pt>
                <c:pt idx="221">
                  <c:v>9.20979922637686E-5</c:v>
                </c:pt>
                <c:pt idx="222">
                  <c:v>9.20979922637686E-5</c:v>
                </c:pt>
                <c:pt idx="223">
                  <c:v>0.000368391969055074</c:v>
                </c:pt>
                <c:pt idx="224">
                  <c:v>0.00064468594584638</c:v>
                </c:pt>
                <c:pt idx="225">
                  <c:v>0.000736783938110149</c:v>
                </c:pt>
                <c:pt idx="226">
                  <c:v>9.20979922637686E-5</c:v>
                </c:pt>
                <c:pt idx="227">
                  <c:v>0.000368391969055074</c:v>
                </c:pt>
                <c:pt idx="228">
                  <c:v>0.000276293976791306</c:v>
                </c:pt>
                <c:pt idx="229">
                  <c:v>0.0</c:v>
                </c:pt>
                <c:pt idx="230">
                  <c:v>0.000184195984527537</c:v>
                </c:pt>
                <c:pt idx="231">
                  <c:v>0.0</c:v>
                </c:pt>
                <c:pt idx="232">
                  <c:v>0.00727574138883772</c:v>
                </c:pt>
                <c:pt idx="233">
                  <c:v>0.000276293976791306</c:v>
                </c:pt>
                <c:pt idx="234">
                  <c:v>0.000184195984527537</c:v>
                </c:pt>
                <c:pt idx="235">
                  <c:v>0.00377601768281451</c:v>
                </c:pt>
                <c:pt idx="236">
                  <c:v>0.000552587953582612</c:v>
                </c:pt>
                <c:pt idx="237">
                  <c:v>0.00377601768281451</c:v>
                </c:pt>
                <c:pt idx="238">
                  <c:v>0.0</c:v>
                </c:pt>
                <c:pt idx="239">
                  <c:v>9.20979922637686E-5</c:v>
                </c:pt>
                <c:pt idx="240">
                  <c:v>0.000276293976791306</c:v>
                </c:pt>
                <c:pt idx="241">
                  <c:v>9.20979922637686E-5</c:v>
                </c:pt>
                <c:pt idx="242">
                  <c:v>9.20979922637686E-5</c:v>
                </c:pt>
                <c:pt idx="243">
                  <c:v>0.0172223245533247</c:v>
                </c:pt>
                <c:pt idx="244">
                  <c:v>0.0</c:v>
                </c:pt>
                <c:pt idx="245">
                  <c:v>0.0</c:v>
                </c:pt>
                <c:pt idx="246">
                  <c:v>0.00064468594584638</c:v>
                </c:pt>
                <c:pt idx="247">
                  <c:v>0.00193405783753914</c:v>
                </c:pt>
                <c:pt idx="248">
                  <c:v>0.0</c:v>
                </c:pt>
                <c:pt idx="249">
                  <c:v>0.00607846748940873</c:v>
                </c:pt>
                <c:pt idx="250">
                  <c:v>9.20979922637686E-5</c:v>
                </c:pt>
                <c:pt idx="251">
                  <c:v>0.000828881930373918</c:v>
                </c:pt>
                <c:pt idx="252">
                  <c:v>0.0</c:v>
                </c:pt>
                <c:pt idx="253">
                  <c:v>0.0</c:v>
                </c:pt>
                <c:pt idx="254">
                  <c:v>0.000552587953582612</c:v>
                </c:pt>
                <c:pt idx="255">
                  <c:v>0.00359182169828698</c:v>
                </c:pt>
                <c:pt idx="256">
                  <c:v>0.0</c:v>
                </c:pt>
                <c:pt idx="257">
                  <c:v>0.000736783938110149</c:v>
                </c:pt>
                <c:pt idx="258">
                  <c:v>0.000276293976791306</c:v>
                </c:pt>
                <c:pt idx="259">
                  <c:v>9.20979922637686E-5</c:v>
                </c:pt>
                <c:pt idx="260">
                  <c:v>0.0</c:v>
                </c:pt>
                <c:pt idx="261">
                  <c:v>0.000276293976791306</c:v>
                </c:pt>
                <c:pt idx="262">
                  <c:v>0.00423650764413336</c:v>
                </c:pt>
                <c:pt idx="263">
                  <c:v>0.0</c:v>
                </c:pt>
                <c:pt idx="264">
                  <c:v>0.0152882667157856</c:v>
                </c:pt>
                <c:pt idx="265">
                  <c:v>0.0</c:v>
                </c:pt>
                <c:pt idx="266">
                  <c:v>0.0</c:v>
                </c:pt>
                <c:pt idx="267">
                  <c:v>0.00110517590716522</c:v>
                </c:pt>
                <c:pt idx="268">
                  <c:v>0.00193405783753914</c:v>
                </c:pt>
                <c:pt idx="269">
                  <c:v>0.0</c:v>
                </c:pt>
                <c:pt idx="270">
                  <c:v>0.0</c:v>
                </c:pt>
                <c:pt idx="271">
                  <c:v>0.000460489961318843</c:v>
                </c:pt>
                <c:pt idx="272">
                  <c:v>0.000460489961318843</c:v>
                </c:pt>
                <c:pt idx="273">
                  <c:v>0.000736783938110149</c:v>
                </c:pt>
                <c:pt idx="274">
                  <c:v>0.0</c:v>
                </c:pt>
                <c:pt idx="275">
                  <c:v>0.000276293976791306</c:v>
                </c:pt>
                <c:pt idx="276">
                  <c:v>0.00580217351261742</c:v>
                </c:pt>
                <c:pt idx="277">
                  <c:v>0.0</c:v>
                </c:pt>
                <c:pt idx="278">
                  <c:v>0.00119727389942899</c:v>
                </c:pt>
                <c:pt idx="279">
                  <c:v>0.000368391969055074</c:v>
                </c:pt>
                <c:pt idx="280">
                  <c:v>9.20979922637686E-5</c:v>
                </c:pt>
                <c:pt idx="281">
                  <c:v>0.0064468594584638</c:v>
                </c:pt>
                <c:pt idx="282">
                  <c:v>0.0</c:v>
                </c:pt>
                <c:pt idx="283">
                  <c:v>0.000828881930373918</c:v>
                </c:pt>
                <c:pt idx="284">
                  <c:v>0.0</c:v>
                </c:pt>
                <c:pt idx="285">
                  <c:v>0.000368391969055074</c:v>
                </c:pt>
                <c:pt idx="286">
                  <c:v>0.0</c:v>
                </c:pt>
                <c:pt idx="287">
                  <c:v>9.20979922637686E-5</c:v>
                </c:pt>
                <c:pt idx="288">
                  <c:v>0.000184195984527537</c:v>
                </c:pt>
                <c:pt idx="289">
                  <c:v>0.0316817093387364</c:v>
                </c:pt>
                <c:pt idx="290">
                  <c:v>0.00865721127279425</c:v>
                </c:pt>
                <c:pt idx="291">
                  <c:v>0.0</c:v>
                </c:pt>
                <c:pt idx="292">
                  <c:v>9.20979922637686E-5</c:v>
                </c:pt>
                <c:pt idx="293">
                  <c:v>0.00303923374470436</c:v>
                </c:pt>
                <c:pt idx="294">
                  <c:v>9.20979922637686E-5</c:v>
                </c:pt>
                <c:pt idx="295">
                  <c:v>9.20979922637686E-5</c:v>
                </c:pt>
                <c:pt idx="296">
                  <c:v>0.0</c:v>
                </c:pt>
                <c:pt idx="297">
                  <c:v>0.00423650764413336</c:v>
                </c:pt>
                <c:pt idx="298">
                  <c:v>0.000552587953582612</c:v>
                </c:pt>
                <c:pt idx="299">
                  <c:v>0.0</c:v>
                </c:pt>
                <c:pt idx="300">
                  <c:v>9.20979922637686E-5</c:v>
                </c:pt>
                <c:pt idx="301">
                  <c:v>0.00064468594584638</c:v>
                </c:pt>
                <c:pt idx="302">
                  <c:v>0.00184195984527537</c:v>
                </c:pt>
                <c:pt idx="303">
                  <c:v>0.0</c:v>
                </c:pt>
                <c:pt idx="304">
                  <c:v>9.20979922637686E-5</c:v>
                </c:pt>
                <c:pt idx="305">
                  <c:v>9.20979922637686E-5</c:v>
                </c:pt>
                <c:pt idx="306">
                  <c:v>0.00064468594584638</c:v>
                </c:pt>
                <c:pt idx="307">
                  <c:v>0.00460489961318843</c:v>
                </c:pt>
                <c:pt idx="308">
                  <c:v>0.000276293976791306</c:v>
                </c:pt>
                <c:pt idx="309">
                  <c:v>0.0</c:v>
                </c:pt>
                <c:pt idx="310">
                  <c:v>0.0</c:v>
                </c:pt>
                <c:pt idx="311">
                  <c:v>0.00478909559771597</c:v>
                </c:pt>
                <c:pt idx="312">
                  <c:v>0.00138146988395653</c:v>
                </c:pt>
                <c:pt idx="313">
                  <c:v>0.000736783938110149</c:v>
                </c:pt>
                <c:pt idx="314">
                  <c:v>0.0</c:v>
                </c:pt>
                <c:pt idx="315">
                  <c:v>9.20979922637686E-5</c:v>
                </c:pt>
                <c:pt idx="316">
                  <c:v>0.0</c:v>
                </c:pt>
                <c:pt idx="317">
                  <c:v>0.0</c:v>
                </c:pt>
                <c:pt idx="318">
                  <c:v>0.0</c:v>
                </c:pt>
                <c:pt idx="319">
                  <c:v>0.0</c:v>
                </c:pt>
                <c:pt idx="320">
                  <c:v>0.0</c:v>
                </c:pt>
                <c:pt idx="321">
                  <c:v>0.000368391969055074</c:v>
                </c:pt>
                <c:pt idx="322">
                  <c:v>0.000276293976791306</c:v>
                </c:pt>
                <c:pt idx="323">
                  <c:v>0.0061705654816725</c:v>
                </c:pt>
                <c:pt idx="324">
                  <c:v>0.000460489961318843</c:v>
                </c:pt>
                <c:pt idx="325">
                  <c:v>0.0</c:v>
                </c:pt>
                <c:pt idx="326">
                  <c:v>0.000276293976791306</c:v>
                </c:pt>
                <c:pt idx="327">
                  <c:v>0.000368391969055074</c:v>
                </c:pt>
                <c:pt idx="328">
                  <c:v>0.0</c:v>
                </c:pt>
                <c:pt idx="329">
                  <c:v>0.000184195984527537</c:v>
                </c:pt>
                <c:pt idx="330">
                  <c:v>0.0</c:v>
                </c:pt>
                <c:pt idx="331">
                  <c:v>0.000368391969055074</c:v>
                </c:pt>
                <c:pt idx="332">
                  <c:v>0.000736783938110149</c:v>
                </c:pt>
                <c:pt idx="333">
                  <c:v>0.000184195984527537</c:v>
                </c:pt>
                <c:pt idx="334">
                  <c:v>0.0195247743599189</c:v>
                </c:pt>
                <c:pt idx="335">
                  <c:v>0.0</c:v>
                </c:pt>
                <c:pt idx="336">
                  <c:v>0.0</c:v>
                </c:pt>
                <c:pt idx="337">
                  <c:v>0.0</c:v>
                </c:pt>
                <c:pt idx="338">
                  <c:v>0.000184195984527537</c:v>
                </c:pt>
                <c:pt idx="339">
                  <c:v>9.20979922637686E-5</c:v>
                </c:pt>
                <c:pt idx="340">
                  <c:v>0.000184195984527537</c:v>
                </c:pt>
                <c:pt idx="341">
                  <c:v>0.00202615582980291</c:v>
                </c:pt>
                <c:pt idx="342">
                  <c:v>9.20979922637686E-5</c:v>
                </c:pt>
                <c:pt idx="343">
                  <c:v>0.0</c:v>
                </c:pt>
                <c:pt idx="344">
                  <c:v>0.0</c:v>
                </c:pt>
                <c:pt idx="345">
                  <c:v>0.00267084177564929</c:v>
                </c:pt>
                <c:pt idx="346">
                  <c:v>0.000552587953582612</c:v>
                </c:pt>
                <c:pt idx="347">
                  <c:v>0.00193405783753914</c:v>
                </c:pt>
                <c:pt idx="348">
                  <c:v>0.0</c:v>
                </c:pt>
                <c:pt idx="349">
                  <c:v>0.000276293976791306</c:v>
                </c:pt>
                <c:pt idx="350">
                  <c:v>0.0</c:v>
                </c:pt>
                <c:pt idx="351">
                  <c:v>9.20979922637686E-5</c:v>
                </c:pt>
                <c:pt idx="352">
                  <c:v>0.000552587953582612</c:v>
                </c:pt>
                <c:pt idx="353">
                  <c:v>0.0</c:v>
                </c:pt>
                <c:pt idx="354">
                  <c:v>9.20979922637686E-5</c:v>
                </c:pt>
                <c:pt idx="355">
                  <c:v>0.0</c:v>
                </c:pt>
                <c:pt idx="356">
                  <c:v>0.0</c:v>
                </c:pt>
                <c:pt idx="357">
                  <c:v>0.000552587953582612</c:v>
                </c:pt>
                <c:pt idx="358">
                  <c:v>0.0</c:v>
                </c:pt>
                <c:pt idx="359">
                  <c:v>0.00303923374470436</c:v>
                </c:pt>
                <c:pt idx="360">
                  <c:v>0.000460489961318843</c:v>
                </c:pt>
                <c:pt idx="361">
                  <c:v>0.00994658316448701</c:v>
                </c:pt>
                <c:pt idx="362">
                  <c:v>0.0</c:v>
                </c:pt>
                <c:pt idx="363">
                  <c:v>0.000184195984527537</c:v>
                </c:pt>
                <c:pt idx="364">
                  <c:v>0.0</c:v>
                </c:pt>
                <c:pt idx="365">
                  <c:v>0.000276293976791306</c:v>
                </c:pt>
                <c:pt idx="366">
                  <c:v>0.0</c:v>
                </c:pt>
                <c:pt idx="367">
                  <c:v>0.000368391969055074</c:v>
                </c:pt>
                <c:pt idx="368">
                  <c:v>0.000276293976791306</c:v>
                </c:pt>
                <c:pt idx="369">
                  <c:v>0.000184195984527537</c:v>
                </c:pt>
                <c:pt idx="370">
                  <c:v>0.000368391969055074</c:v>
                </c:pt>
                <c:pt idx="371">
                  <c:v>0.000368391969055074</c:v>
                </c:pt>
                <c:pt idx="372">
                  <c:v>0.0</c:v>
                </c:pt>
                <c:pt idx="373">
                  <c:v>0.000184195984527537</c:v>
                </c:pt>
                <c:pt idx="374">
                  <c:v>0.0</c:v>
                </c:pt>
                <c:pt idx="375">
                  <c:v>9.20979922637686E-5</c:v>
                </c:pt>
                <c:pt idx="376">
                  <c:v>0.0</c:v>
                </c:pt>
                <c:pt idx="377">
                  <c:v>0.000460489961318843</c:v>
                </c:pt>
                <c:pt idx="378">
                  <c:v>0.00653895745072757</c:v>
                </c:pt>
                <c:pt idx="379">
                  <c:v>0.0</c:v>
                </c:pt>
                <c:pt idx="380">
                  <c:v>0.0</c:v>
                </c:pt>
                <c:pt idx="381">
                  <c:v>0.0</c:v>
                </c:pt>
                <c:pt idx="382">
                  <c:v>0.000460489961318843</c:v>
                </c:pt>
                <c:pt idx="383">
                  <c:v>0.0</c:v>
                </c:pt>
                <c:pt idx="384">
                  <c:v>9.20979922637686E-5</c:v>
                </c:pt>
                <c:pt idx="385">
                  <c:v>0.0</c:v>
                </c:pt>
                <c:pt idx="386">
                  <c:v>0.000552587953582612</c:v>
                </c:pt>
                <c:pt idx="387">
                  <c:v>0.000184195984527537</c:v>
                </c:pt>
                <c:pt idx="388">
                  <c:v>0.0</c:v>
                </c:pt>
                <c:pt idx="389">
                  <c:v>0.000184195984527537</c:v>
                </c:pt>
                <c:pt idx="390">
                  <c:v>9.20979922637686E-5</c:v>
                </c:pt>
                <c:pt idx="391">
                  <c:v>0.0</c:v>
                </c:pt>
                <c:pt idx="392">
                  <c:v>0.0206299502670842</c:v>
                </c:pt>
                <c:pt idx="393">
                  <c:v>0.0</c:v>
                </c:pt>
                <c:pt idx="394">
                  <c:v>9.20979922637686E-5</c:v>
                </c:pt>
                <c:pt idx="395">
                  <c:v>0.0</c:v>
                </c:pt>
                <c:pt idx="396">
                  <c:v>0.0</c:v>
                </c:pt>
                <c:pt idx="397">
                  <c:v>0.000460489961318843</c:v>
                </c:pt>
                <c:pt idx="398">
                  <c:v>0.00110517590716522</c:v>
                </c:pt>
                <c:pt idx="399">
                  <c:v>0.000276293976791306</c:v>
                </c:pt>
                <c:pt idx="400">
                  <c:v>0.0</c:v>
                </c:pt>
                <c:pt idx="401">
                  <c:v>0.000184195984527537</c:v>
                </c:pt>
                <c:pt idx="402">
                  <c:v>0.0</c:v>
                </c:pt>
                <c:pt idx="403">
                  <c:v>0.0</c:v>
                </c:pt>
                <c:pt idx="404">
                  <c:v>0.000368391969055074</c:v>
                </c:pt>
                <c:pt idx="405">
                  <c:v>0.000276293976791306</c:v>
                </c:pt>
                <c:pt idx="406">
                  <c:v>0.0</c:v>
                </c:pt>
                <c:pt idx="407">
                  <c:v>0.00064468594584638</c:v>
                </c:pt>
                <c:pt idx="408">
                  <c:v>0.00110517590716522</c:v>
                </c:pt>
                <c:pt idx="409">
                  <c:v>0.0</c:v>
                </c:pt>
                <c:pt idx="410">
                  <c:v>0.00064468594584638</c:v>
                </c:pt>
                <c:pt idx="411">
                  <c:v>0.0</c:v>
                </c:pt>
                <c:pt idx="412">
                  <c:v>9.20979922637686E-5</c:v>
                </c:pt>
                <c:pt idx="413">
                  <c:v>9.20979922637686E-5</c:v>
                </c:pt>
                <c:pt idx="414">
                  <c:v>0.000276293976791306</c:v>
                </c:pt>
                <c:pt idx="415">
                  <c:v>0.0</c:v>
                </c:pt>
                <c:pt idx="416">
                  <c:v>0.0</c:v>
                </c:pt>
                <c:pt idx="417">
                  <c:v>0.0</c:v>
                </c:pt>
                <c:pt idx="418">
                  <c:v>0.00303923374470436</c:v>
                </c:pt>
                <c:pt idx="419">
                  <c:v>0.000184195984527537</c:v>
                </c:pt>
                <c:pt idx="420">
                  <c:v>0.000460489961318843</c:v>
                </c:pt>
                <c:pt idx="421">
                  <c:v>0.0101307791490145</c:v>
                </c:pt>
              </c:numCache>
            </c:numRef>
          </c:val>
        </c:ser>
        <c:dLbls>
          <c:showLegendKey val="0"/>
          <c:showVal val="0"/>
          <c:showCatName val="0"/>
          <c:showSerName val="0"/>
          <c:showPercent val="0"/>
          <c:showBubbleSize val="0"/>
        </c:dLbls>
        <c:gapWidth val="150"/>
        <c:axId val="-2086405592"/>
        <c:axId val="-2086200152"/>
      </c:barChart>
      <c:catAx>
        <c:axId val="-2086405592"/>
        <c:scaling>
          <c:orientation val="minMax"/>
        </c:scaling>
        <c:delete val="1"/>
        <c:axPos val="b"/>
        <c:numFmt formatCode="General" sourceLinked="1"/>
        <c:majorTickMark val="out"/>
        <c:minorTickMark val="none"/>
        <c:tickLblPos val="nextTo"/>
        <c:crossAx val="-2086200152"/>
        <c:crosses val="autoZero"/>
        <c:auto val="1"/>
        <c:lblAlgn val="ctr"/>
        <c:lblOffset val="100"/>
        <c:noMultiLvlLbl val="0"/>
      </c:catAx>
      <c:valAx>
        <c:axId val="-2086200152"/>
        <c:scaling>
          <c:orientation val="minMax"/>
          <c:max val="1.0"/>
        </c:scaling>
        <c:delete val="0"/>
        <c:axPos val="l"/>
        <c:numFmt formatCode="General" sourceLinked="1"/>
        <c:majorTickMark val="out"/>
        <c:minorTickMark val="none"/>
        <c:tickLblPos val="nextTo"/>
        <c:crossAx val="-2086405592"/>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92792579009815"/>
          <c:y val="0.0260869565217391"/>
          <c:w val="0.885104303742854"/>
          <c:h val="0.945217391304348"/>
        </c:manualLayout>
      </c:layout>
      <c:barChart>
        <c:barDir val="col"/>
        <c:grouping val="clustered"/>
        <c:varyColors val="0"/>
        <c:ser>
          <c:idx val="0"/>
          <c:order val="0"/>
          <c:tx>
            <c:v>T.M5.A.00</c:v>
          </c:tx>
          <c:spPr>
            <a:solidFill>
              <a:srgbClr val="5D8B1F"/>
            </a:solidFill>
            <a:ln>
              <a:solidFill>
                <a:srgbClr val="008000"/>
              </a:solidFill>
            </a:ln>
            <a:effectLst/>
          </c:spPr>
          <c:invertIfNegative val="0"/>
          <c:cat>
            <c:numRef>
              <c:f>'[1]M5-97%-data'!$A$426:$A$847</c:f>
              <c:numCache>
                <c:formatCode>General</c:formatCode>
                <c:ptCount val="422"/>
                <c:pt idx="0">
                  <c:v>344.0</c:v>
                </c:pt>
                <c:pt idx="1">
                  <c:v>0.0</c:v>
                </c:pt>
                <c:pt idx="2">
                  <c:v>346.0</c:v>
                </c:pt>
                <c:pt idx="3">
                  <c:v>347.0</c:v>
                </c:pt>
                <c:pt idx="4">
                  <c:v>340.0</c:v>
                </c:pt>
                <c:pt idx="5">
                  <c:v>341.0</c:v>
                </c:pt>
                <c:pt idx="6">
                  <c:v>342.0</c:v>
                </c:pt>
                <c:pt idx="7">
                  <c:v>343.0</c:v>
                </c:pt>
                <c:pt idx="8">
                  <c:v>348.0</c:v>
                </c:pt>
                <c:pt idx="9">
                  <c:v>349.0</c:v>
                </c:pt>
                <c:pt idx="10">
                  <c:v>129.0</c:v>
                </c:pt>
                <c:pt idx="11">
                  <c:v>298.0</c:v>
                </c:pt>
                <c:pt idx="12">
                  <c:v>299.0</c:v>
                </c:pt>
                <c:pt idx="13">
                  <c:v>296.0</c:v>
                </c:pt>
                <c:pt idx="14">
                  <c:v>297.0</c:v>
                </c:pt>
                <c:pt idx="15">
                  <c:v>294.0</c:v>
                </c:pt>
                <c:pt idx="16">
                  <c:v>295.0</c:v>
                </c:pt>
                <c:pt idx="17">
                  <c:v>292.0</c:v>
                </c:pt>
                <c:pt idx="18">
                  <c:v>293.0</c:v>
                </c:pt>
                <c:pt idx="19">
                  <c:v>290.0</c:v>
                </c:pt>
                <c:pt idx="20">
                  <c:v>291.0</c:v>
                </c:pt>
                <c:pt idx="21">
                  <c:v>199.0</c:v>
                </c:pt>
                <c:pt idx="22">
                  <c:v>198.0</c:v>
                </c:pt>
                <c:pt idx="23">
                  <c:v>195.0</c:v>
                </c:pt>
                <c:pt idx="24">
                  <c:v>194.0</c:v>
                </c:pt>
                <c:pt idx="25">
                  <c:v>197.0</c:v>
                </c:pt>
                <c:pt idx="26">
                  <c:v>196.0</c:v>
                </c:pt>
                <c:pt idx="27">
                  <c:v>191.0</c:v>
                </c:pt>
                <c:pt idx="28">
                  <c:v>190.0</c:v>
                </c:pt>
                <c:pt idx="29">
                  <c:v>193.0</c:v>
                </c:pt>
                <c:pt idx="30">
                  <c:v>192.0</c:v>
                </c:pt>
                <c:pt idx="31">
                  <c:v>270.0</c:v>
                </c:pt>
                <c:pt idx="32">
                  <c:v>271.0</c:v>
                </c:pt>
                <c:pt idx="33">
                  <c:v>272.0</c:v>
                </c:pt>
                <c:pt idx="34">
                  <c:v>273.0</c:v>
                </c:pt>
                <c:pt idx="35">
                  <c:v>274.0</c:v>
                </c:pt>
                <c:pt idx="36">
                  <c:v>275.0</c:v>
                </c:pt>
                <c:pt idx="37">
                  <c:v>276.0</c:v>
                </c:pt>
                <c:pt idx="38">
                  <c:v>277.0</c:v>
                </c:pt>
                <c:pt idx="39">
                  <c:v>278.0</c:v>
                </c:pt>
                <c:pt idx="40">
                  <c:v>279.0</c:v>
                </c:pt>
                <c:pt idx="41">
                  <c:v>108.0</c:v>
                </c:pt>
                <c:pt idx="42">
                  <c:v>109.0</c:v>
                </c:pt>
                <c:pt idx="43">
                  <c:v>102.0</c:v>
                </c:pt>
                <c:pt idx="44">
                  <c:v>103.0</c:v>
                </c:pt>
                <c:pt idx="45">
                  <c:v>100.0</c:v>
                </c:pt>
                <c:pt idx="46">
                  <c:v>101.0</c:v>
                </c:pt>
                <c:pt idx="47">
                  <c:v>106.0</c:v>
                </c:pt>
                <c:pt idx="48">
                  <c:v>107.0</c:v>
                </c:pt>
                <c:pt idx="49">
                  <c:v>104.0</c:v>
                </c:pt>
                <c:pt idx="50">
                  <c:v>105.0</c:v>
                </c:pt>
                <c:pt idx="51">
                  <c:v>39.0</c:v>
                </c:pt>
                <c:pt idx="52">
                  <c:v>38.0</c:v>
                </c:pt>
                <c:pt idx="53">
                  <c:v>33.0</c:v>
                </c:pt>
                <c:pt idx="54">
                  <c:v>32.0</c:v>
                </c:pt>
                <c:pt idx="55">
                  <c:v>31.0</c:v>
                </c:pt>
                <c:pt idx="56">
                  <c:v>30.0</c:v>
                </c:pt>
                <c:pt idx="57">
                  <c:v>37.0</c:v>
                </c:pt>
                <c:pt idx="58">
                  <c:v>36.0</c:v>
                </c:pt>
                <c:pt idx="59">
                  <c:v>35.0</c:v>
                </c:pt>
                <c:pt idx="60">
                  <c:v>34.0</c:v>
                </c:pt>
                <c:pt idx="61">
                  <c:v>339.0</c:v>
                </c:pt>
                <c:pt idx="62">
                  <c:v>338.0</c:v>
                </c:pt>
                <c:pt idx="63">
                  <c:v>335.0</c:v>
                </c:pt>
                <c:pt idx="64">
                  <c:v>334.0</c:v>
                </c:pt>
                <c:pt idx="65">
                  <c:v>337.0</c:v>
                </c:pt>
                <c:pt idx="66">
                  <c:v>336.0</c:v>
                </c:pt>
                <c:pt idx="67">
                  <c:v>331.0</c:v>
                </c:pt>
                <c:pt idx="68">
                  <c:v>330.0</c:v>
                </c:pt>
                <c:pt idx="69">
                  <c:v>333.0</c:v>
                </c:pt>
                <c:pt idx="70">
                  <c:v>332.0</c:v>
                </c:pt>
                <c:pt idx="71">
                  <c:v>345.0</c:v>
                </c:pt>
                <c:pt idx="72">
                  <c:v>6.0</c:v>
                </c:pt>
                <c:pt idx="73">
                  <c:v>99.0</c:v>
                </c:pt>
                <c:pt idx="74">
                  <c:v>98.0</c:v>
                </c:pt>
                <c:pt idx="75">
                  <c:v>91.0</c:v>
                </c:pt>
                <c:pt idx="76">
                  <c:v>90.0</c:v>
                </c:pt>
                <c:pt idx="77">
                  <c:v>93.0</c:v>
                </c:pt>
                <c:pt idx="78">
                  <c:v>92.0</c:v>
                </c:pt>
                <c:pt idx="79">
                  <c:v>95.0</c:v>
                </c:pt>
                <c:pt idx="80">
                  <c:v>94.0</c:v>
                </c:pt>
                <c:pt idx="81">
                  <c:v>97.0</c:v>
                </c:pt>
                <c:pt idx="82">
                  <c:v>96.0</c:v>
                </c:pt>
                <c:pt idx="83">
                  <c:v>238.0</c:v>
                </c:pt>
                <c:pt idx="84">
                  <c:v>239.0</c:v>
                </c:pt>
                <c:pt idx="85">
                  <c:v>234.0</c:v>
                </c:pt>
                <c:pt idx="86">
                  <c:v>235.0</c:v>
                </c:pt>
                <c:pt idx="87">
                  <c:v>236.0</c:v>
                </c:pt>
                <c:pt idx="88">
                  <c:v>237.0</c:v>
                </c:pt>
                <c:pt idx="89">
                  <c:v>230.0</c:v>
                </c:pt>
                <c:pt idx="90">
                  <c:v>231.0</c:v>
                </c:pt>
                <c:pt idx="91">
                  <c:v>232.0</c:v>
                </c:pt>
                <c:pt idx="92">
                  <c:v>233.0</c:v>
                </c:pt>
                <c:pt idx="93">
                  <c:v>1.0</c:v>
                </c:pt>
                <c:pt idx="94">
                  <c:v>146.0</c:v>
                </c:pt>
                <c:pt idx="95">
                  <c:v>147.0</c:v>
                </c:pt>
                <c:pt idx="96">
                  <c:v>144.0</c:v>
                </c:pt>
                <c:pt idx="97">
                  <c:v>145.0</c:v>
                </c:pt>
                <c:pt idx="98">
                  <c:v>142.0</c:v>
                </c:pt>
                <c:pt idx="99">
                  <c:v>143.0</c:v>
                </c:pt>
                <c:pt idx="100">
                  <c:v>140.0</c:v>
                </c:pt>
                <c:pt idx="101">
                  <c:v>141.0</c:v>
                </c:pt>
                <c:pt idx="102">
                  <c:v>148.0</c:v>
                </c:pt>
                <c:pt idx="103">
                  <c:v>149.0</c:v>
                </c:pt>
                <c:pt idx="104">
                  <c:v>133.0</c:v>
                </c:pt>
                <c:pt idx="105">
                  <c:v>132.0</c:v>
                </c:pt>
                <c:pt idx="106">
                  <c:v>131.0</c:v>
                </c:pt>
                <c:pt idx="107">
                  <c:v>130.0</c:v>
                </c:pt>
                <c:pt idx="108">
                  <c:v>137.0</c:v>
                </c:pt>
                <c:pt idx="109">
                  <c:v>136.0</c:v>
                </c:pt>
                <c:pt idx="110">
                  <c:v>135.0</c:v>
                </c:pt>
                <c:pt idx="111">
                  <c:v>134.0</c:v>
                </c:pt>
                <c:pt idx="112">
                  <c:v>139.0</c:v>
                </c:pt>
                <c:pt idx="113">
                  <c:v>138.0</c:v>
                </c:pt>
                <c:pt idx="114">
                  <c:v>24.0</c:v>
                </c:pt>
                <c:pt idx="115">
                  <c:v>25.0</c:v>
                </c:pt>
                <c:pt idx="116">
                  <c:v>26.0</c:v>
                </c:pt>
                <c:pt idx="117">
                  <c:v>27.0</c:v>
                </c:pt>
                <c:pt idx="118">
                  <c:v>20.0</c:v>
                </c:pt>
                <c:pt idx="119">
                  <c:v>21.0</c:v>
                </c:pt>
                <c:pt idx="120">
                  <c:v>22.0</c:v>
                </c:pt>
                <c:pt idx="121">
                  <c:v>23.0</c:v>
                </c:pt>
                <c:pt idx="122">
                  <c:v>28.0</c:v>
                </c:pt>
                <c:pt idx="123">
                  <c:v>29.0</c:v>
                </c:pt>
                <c:pt idx="124">
                  <c:v>407.0</c:v>
                </c:pt>
                <c:pt idx="125">
                  <c:v>406.0</c:v>
                </c:pt>
                <c:pt idx="126">
                  <c:v>405.0</c:v>
                </c:pt>
                <c:pt idx="127">
                  <c:v>404.0</c:v>
                </c:pt>
                <c:pt idx="128">
                  <c:v>403.0</c:v>
                </c:pt>
                <c:pt idx="129">
                  <c:v>402.0</c:v>
                </c:pt>
                <c:pt idx="130">
                  <c:v>401.0</c:v>
                </c:pt>
                <c:pt idx="131">
                  <c:v>400.0</c:v>
                </c:pt>
                <c:pt idx="132">
                  <c:v>409.0</c:v>
                </c:pt>
                <c:pt idx="133">
                  <c:v>408.0</c:v>
                </c:pt>
                <c:pt idx="134">
                  <c:v>379.0</c:v>
                </c:pt>
                <c:pt idx="135">
                  <c:v>378.0</c:v>
                </c:pt>
                <c:pt idx="136">
                  <c:v>371.0</c:v>
                </c:pt>
                <c:pt idx="137">
                  <c:v>370.0</c:v>
                </c:pt>
                <c:pt idx="138">
                  <c:v>373.0</c:v>
                </c:pt>
                <c:pt idx="139">
                  <c:v>372.0</c:v>
                </c:pt>
                <c:pt idx="140">
                  <c:v>375.0</c:v>
                </c:pt>
                <c:pt idx="141">
                  <c:v>374.0</c:v>
                </c:pt>
                <c:pt idx="142">
                  <c:v>377.0</c:v>
                </c:pt>
                <c:pt idx="143">
                  <c:v>376.0</c:v>
                </c:pt>
                <c:pt idx="144">
                  <c:v>393.0</c:v>
                </c:pt>
                <c:pt idx="145">
                  <c:v>392.0</c:v>
                </c:pt>
                <c:pt idx="146">
                  <c:v>88.0</c:v>
                </c:pt>
                <c:pt idx="147">
                  <c:v>390.0</c:v>
                </c:pt>
                <c:pt idx="148">
                  <c:v>397.0</c:v>
                </c:pt>
                <c:pt idx="149">
                  <c:v>396.0</c:v>
                </c:pt>
                <c:pt idx="150">
                  <c:v>395.0</c:v>
                </c:pt>
                <c:pt idx="151">
                  <c:v>394.0</c:v>
                </c:pt>
                <c:pt idx="152">
                  <c:v>82.0</c:v>
                </c:pt>
                <c:pt idx="153">
                  <c:v>83.0</c:v>
                </c:pt>
                <c:pt idx="154">
                  <c:v>399.0</c:v>
                </c:pt>
                <c:pt idx="155">
                  <c:v>398.0</c:v>
                </c:pt>
                <c:pt idx="156">
                  <c:v>86.0</c:v>
                </c:pt>
                <c:pt idx="157">
                  <c:v>87.0</c:v>
                </c:pt>
                <c:pt idx="158">
                  <c:v>84.0</c:v>
                </c:pt>
                <c:pt idx="159">
                  <c:v>85.0</c:v>
                </c:pt>
                <c:pt idx="160">
                  <c:v>7.0</c:v>
                </c:pt>
                <c:pt idx="161">
                  <c:v>245.0</c:v>
                </c:pt>
                <c:pt idx="162">
                  <c:v>244.0</c:v>
                </c:pt>
                <c:pt idx="163">
                  <c:v>247.0</c:v>
                </c:pt>
                <c:pt idx="164">
                  <c:v>246.0</c:v>
                </c:pt>
                <c:pt idx="165">
                  <c:v>241.0</c:v>
                </c:pt>
                <c:pt idx="166">
                  <c:v>240.0</c:v>
                </c:pt>
                <c:pt idx="167">
                  <c:v>243.0</c:v>
                </c:pt>
                <c:pt idx="168">
                  <c:v>242.0</c:v>
                </c:pt>
                <c:pt idx="169">
                  <c:v>249.0</c:v>
                </c:pt>
                <c:pt idx="170">
                  <c:v>248.0</c:v>
                </c:pt>
                <c:pt idx="171">
                  <c:v>179.0</c:v>
                </c:pt>
                <c:pt idx="172">
                  <c:v>178.0</c:v>
                </c:pt>
                <c:pt idx="173">
                  <c:v>177.0</c:v>
                </c:pt>
                <c:pt idx="174">
                  <c:v>176.0</c:v>
                </c:pt>
                <c:pt idx="175">
                  <c:v>175.0</c:v>
                </c:pt>
                <c:pt idx="176">
                  <c:v>174.0</c:v>
                </c:pt>
                <c:pt idx="177">
                  <c:v>173.0</c:v>
                </c:pt>
                <c:pt idx="178">
                  <c:v>172.0</c:v>
                </c:pt>
                <c:pt idx="179">
                  <c:v>171.0</c:v>
                </c:pt>
                <c:pt idx="180">
                  <c:v>170.0</c:v>
                </c:pt>
                <c:pt idx="181">
                  <c:v>182.0</c:v>
                </c:pt>
                <c:pt idx="182">
                  <c:v>183.0</c:v>
                </c:pt>
                <c:pt idx="183">
                  <c:v>180.0</c:v>
                </c:pt>
                <c:pt idx="184">
                  <c:v>181.0</c:v>
                </c:pt>
                <c:pt idx="185">
                  <c:v>186.0</c:v>
                </c:pt>
                <c:pt idx="186">
                  <c:v>187.0</c:v>
                </c:pt>
                <c:pt idx="187">
                  <c:v>184.0</c:v>
                </c:pt>
                <c:pt idx="188">
                  <c:v>185.0</c:v>
                </c:pt>
                <c:pt idx="189">
                  <c:v>188.0</c:v>
                </c:pt>
                <c:pt idx="190">
                  <c:v>189.0</c:v>
                </c:pt>
                <c:pt idx="191">
                  <c:v>11.0</c:v>
                </c:pt>
                <c:pt idx="192">
                  <c:v>10.0</c:v>
                </c:pt>
                <c:pt idx="193">
                  <c:v>13.0</c:v>
                </c:pt>
                <c:pt idx="194">
                  <c:v>12.0</c:v>
                </c:pt>
                <c:pt idx="195">
                  <c:v>15.0</c:v>
                </c:pt>
                <c:pt idx="196">
                  <c:v>14.0</c:v>
                </c:pt>
                <c:pt idx="197">
                  <c:v>17.0</c:v>
                </c:pt>
                <c:pt idx="198">
                  <c:v>16.0</c:v>
                </c:pt>
                <c:pt idx="199">
                  <c:v>19.0</c:v>
                </c:pt>
                <c:pt idx="200">
                  <c:v>18.0</c:v>
                </c:pt>
                <c:pt idx="201">
                  <c:v>62.0</c:v>
                </c:pt>
                <c:pt idx="202">
                  <c:v>322.0</c:v>
                </c:pt>
                <c:pt idx="203">
                  <c:v>323.0</c:v>
                </c:pt>
                <c:pt idx="204">
                  <c:v>320.0</c:v>
                </c:pt>
                <c:pt idx="205">
                  <c:v>321.0</c:v>
                </c:pt>
                <c:pt idx="206">
                  <c:v>326.0</c:v>
                </c:pt>
                <c:pt idx="207">
                  <c:v>327.0</c:v>
                </c:pt>
                <c:pt idx="208">
                  <c:v>324.0</c:v>
                </c:pt>
                <c:pt idx="209">
                  <c:v>325.0</c:v>
                </c:pt>
                <c:pt idx="210">
                  <c:v>328.0</c:v>
                </c:pt>
                <c:pt idx="211">
                  <c:v>329.0</c:v>
                </c:pt>
                <c:pt idx="212">
                  <c:v>201.0</c:v>
                </c:pt>
                <c:pt idx="213">
                  <c:v>200.0</c:v>
                </c:pt>
                <c:pt idx="214">
                  <c:v>203.0</c:v>
                </c:pt>
                <c:pt idx="215">
                  <c:v>202.0</c:v>
                </c:pt>
                <c:pt idx="216">
                  <c:v>205.0</c:v>
                </c:pt>
                <c:pt idx="217">
                  <c:v>204.0</c:v>
                </c:pt>
                <c:pt idx="218">
                  <c:v>207.0</c:v>
                </c:pt>
                <c:pt idx="219">
                  <c:v>206.0</c:v>
                </c:pt>
                <c:pt idx="220">
                  <c:v>209.0</c:v>
                </c:pt>
                <c:pt idx="221">
                  <c:v>208.0</c:v>
                </c:pt>
                <c:pt idx="222">
                  <c:v>77.0</c:v>
                </c:pt>
                <c:pt idx="223">
                  <c:v>76.0</c:v>
                </c:pt>
                <c:pt idx="224">
                  <c:v>75.0</c:v>
                </c:pt>
                <c:pt idx="225">
                  <c:v>74.0</c:v>
                </c:pt>
                <c:pt idx="226">
                  <c:v>73.0</c:v>
                </c:pt>
                <c:pt idx="227">
                  <c:v>72.0</c:v>
                </c:pt>
                <c:pt idx="228">
                  <c:v>71.0</c:v>
                </c:pt>
                <c:pt idx="229">
                  <c:v>70.0</c:v>
                </c:pt>
                <c:pt idx="230">
                  <c:v>79.0</c:v>
                </c:pt>
                <c:pt idx="231">
                  <c:v>78.0</c:v>
                </c:pt>
                <c:pt idx="232">
                  <c:v>8.0</c:v>
                </c:pt>
                <c:pt idx="233">
                  <c:v>68.0</c:v>
                </c:pt>
                <c:pt idx="234">
                  <c:v>120.0</c:v>
                </c:pt>
                <c:pt idx="235">
                  <c:v>121.0</c:v>
                </c:pt>
                <c:pt idx="236">
                  <c:v>122.0</c:v>
                </c:pt>
                <c:pt idx="237">
                  <c:v>123.0</c:v>
                </c:pt>
                <c:pt idx="238">
                  <c:v>124.0</c:v>
                </c:pt>
                <c:pt idx="239">
                  <c:v>125.0</c:v>
                </c:pt>
                <c:pt idx="240">
                  <c:v>126.0</c:v>
                </c:pt>
                <c:pt idx="241">
                  <c:v>127.0</c:v>
                </c:pt>
                <c:pt idx="242">
                  <c:v>128.0</c:v>
                </c:pt>
                <c:pt idx="243">
                  <c:v>2.0</c:v>
                </c:pt>
                <c:pt idx="244">
                  <c:v>414.0</c:v>
                </c:pt>
                <c:pt idx="245">
                  <c:v>415.0</c:v>
                </c:pt>
                <c:pt idx="246">
                  <c:v>416.0</c:v>
                </c:pt>
                <c:pt idx="247">
                  <c:v>417.0</c:v>
                </c:pt>
                <c:pt idx="248">
                  <c:v>410.0</c:v>
                </c:pt>
                <c:pt idx="249">
                  <c:v>411.0</c:v>
                </c:pt>
                <c:pt idx="250">
                  <c:v>412.0</c:v>
                </c:pt>
                <c:pt idx="251">
                  <c:v>413.0</c:v>
                </c:pt>
                <c:pt idx="252">
                  <c:v>418.0</c:v>
                </c:pt>
                <c:pt idx="253">
                  <c:v>419.0</c:v>
                </c:pt>
                <c:pt idx="254">
                  <c:v>319.0</c:v>
                </c:pt>
                <c:pt idx="255">
                  <c:v>318.0</c:v>
                </c:pt>
                <c:pt idx="256">
                  <c:v>313.0</c:v>
                </c:pt>
                <c:pt idx="257">
                  <c:v>312.0</c:v>
                </c:pt>
                <c:pt idx="258">
                  <c:v>311.0</c:v>
                </c:pt>
                <c:pt idx="259">
                  <c:v>310.0</c:v>
                </c:pt>
                <c:pt idx="260">
                  <c:v>317.0</c:v>
                </c:pt>
                <c:pt idx="261">
                  <c:v>316.0</c:v>
                </c:pt>
                <c:pt idx="262">
                  <c:v>315.0</c:v>
                </c:pt>
                <c:pt idx="263">
                  <c:v>314.0</c:v>
                </c:pt>
                <c:pt idx="264">
                  <c:v>3.0</c:v>
                </c:pt>
                <c:pt idx="265">
                  <c:v>368.0</c:v>
                </c:pt>
                <c:pt idx="266">
                  <c:v>369.0</c:v>
                </c:pt>
                <c:pt idx="267">
                  <c:v>366.0</c:v>
                </c:pt>
                <c:pt idx="268">
                  <c:v>367.0</c:v>
                </c:pt>
                <c:pt idx="269">
                  <c:v>364.0</c:v>
                </c:pt>
                <c:pt idx="270">
                  <c:v>365.0</c:v>
                </c:pt>
                <c:pt idx="271">
                  <c:v>362.0</c:v>
                </c:pt>
                <c:pt idx="272">
                  <c:v>363.0</c:v>
                </c:pt>
                <c:pt idx="273">
                  <c:v>360.0</c:v>
                </c:pt>
                <c:pt idx="274">
                  <c:v>361.0</c:v>
                </c:pt>
                <c:pt idx="275">
                  <c:v>380.0</c:v>
                </c:pt>
                <c:pt idx="276">
                  <c:v>381.0</c:v>
                </c:pt>
                <c:pt idx="277">
                  <c:v>382.0</c:v>
                </c:pt>
                <c:pt idx="278">
                  <c:v>383.0</c:v>
                </c:pt>
                <c:pt idx="279">
                  <c:v>384.0</c:v>
                </c:pt>
                <c:pt idx="280">
                  <c:v>385.0</c:v>
                </c:pt>
                <c:pt idx="281">
                  <c:v>386.0</c:v>
                </c:pt>
                <c:pt idx="282">
                  <c:v>387.0</c:v>
                </c:pt>
                <c:pt idx="283">
                  <c:v>388.0</c:v>
                </c:pt>
                <c:pt idx="284">
                  <c:v>389.0</c:v>
                </c:pt>
                <c:pt idx="285">
                  <c:v>60.0</c:v>
                </c:pt>
                <c:pt idx="286">
                  <c:v>61.0</c:v>
                </c:pt>
                <c:pt idx="287">
                  <c:v>258.0</c:v>
                </c:pt>
                <c:pt idx="288">
                  <c:v>63.0</c:v>
                </c:pt>
                <c:pt idx="289">
                  <c:v>64.0</c:v>
                </c:pt>
                <c:pt idx="290">
                  <c:v>65.0</c:v>
                </c:pt>
                <c:pt idx="291">
                  <c:v>66.0</c:v>
                </c:pt>
                <c:pt idx="292">
                  <c:v>67.0</c:v>
                </c:pt>
                <c:pt idx="293">
                  <c:v>252.0</c:v>
                </c:pt>
                <c:pt idx="294">
                  <c:v>69.0</c:v>
                </c:pt>
                <c:pt idx="295">
                  <c:v>250.0</c:v>
                </c:pt>
                <c:pt idx="296">
                  <c:v>251.0</c:v>
                </c:pt>
                <c:pt idx="297">
                  <c:v>256.0</c:v>
                </c:pt>
                <c:pt idx="298">
                  <c:v>257.0</c:v>
                </c:pt>
                <c:pt idx="299">
                  <c:v>254.0</c:v>
                </c:pt>
                <c:pt idx="300">
                  <c:v>255.0</c:v>
                </c:pt>
                <c:pt idx="301">
                  <c:v>168.0</c:v>
                </c:pt>
                <c:pt idx="302">
                  <c:v>169.0</c:v>
                </c:pt>
                <c:pt idx="303">
                  <c:v>164.0</c:v>
                </c:pt>
                <c:pt idx="304">
                  <c:v>165.0</c:v>
                </c:pt>
                <c:pt idx="305">
                  <c:v>166.0</c:v>
                </c:pt>
                <c:pt idx="306">
                  <c:v>167.0</c:v>
                </c:pt>
                <c:pt idx="307">
                  <c:v>160.0</c:v>
                </c:pt>
                <c:pt idx="308">
                  <c:v>161.0</c:v>
                </c:pt>
                <c:pt idx="309">
                  <c:v>162.0</c:v>
                </c:pt>
                <c:pt idx="310">
                  <c:v>163.0</c:v>
                </c:pt>
                <c:pt idx="311">
                  <c:v>9.0</c:v>
                </c:pt>
                <c:pt idx="312">
                  <c:v>357.0</c:v>
                </c:pt>
                <c:pt idx="313">
                  <c:v>356.0</c:v>
                </c:pt>
                <c:pt idx="314">
                  <c:v>355.0</c:v>
                </c:pt>
                <c:pt idx="315">
                  <c:v>354.0</c:v>
                </c:pt>
                <c:pt idx="316">
                  <c:v>353.0</c:v>
                </c:pt>
                <c:pt idx="317">
                  <c:v>352.0</c:v>
                </c:pt>
                <c:pt idx="318">
                  <c:v>351.0</c:v>
                </c:pt>
                <c:pt idx="319">
                  <c:v>350.0</c:v>
                </c:pt>
                <c:pt idx="320">
                  <c:v>359.0</c:v>
                </c:pt>
                <c:pt idx="321">
                  <c:v>358.0</c:v>
                </c:pt>
                <c:pt idx="322">
                  <c:v>216.0</c:v>
                </c:pt>
                <c:pt idx="323">
                  <c:v>217.0</c:v>
                </c:pt>
                <c:pt idx="324">
                  <c:v>214.0</c:v>
                </c:pt>
                <c:pt idx="325">
                  <c:v>215.0</c:v>
                </c:pt>
                <c:pt idx="326">
                  <c:v>212.0</c:v>
                </c:pt>
                <c:pt idx="327">
                  <c:v>213.0</c:v>
                </c:pt>
                <c:pt idx="328">
                  <c:v>210.0</c:v>
                </c:pt>
                <c:pt idx="329">
                  <c:v>211.0</c:v>
                </c:pt>
                <c:pt idx="330">
                  <c:v>218.0</c:v>
                </c:pt>
                <c:pt idx="331">
                  <c:v>219.0</c:v>
                </c:pt>
                <c:pt idx="332">
                  <c:v>289.0</c:v>
                </c:pt>
                <c:pt idx="333">
                  <c:v>288.0</c:v>
                </c:pt>
                <c:pt idx="334">
                  <c:v>4.0</c:v>
                </c:pt>
                <c:pt idx="335">
                  <c:v>281.0</c:v>
                </c:pt>
                <c:pt idx="336">
                  <c:v>280.0</c:v>
                </c:pt>
                <c:pt idx="337">
                  <c:v>283.0</c:v>
                </c:pt>
                <c:pt idx="338">
                  <c:v>282.0</c:v>
                </c:pt>
                <c:pt idx="339">
                  <c:v>285.0</c:v>
                </c:pt>
                <c:pt idx="340">
                  <c:v>284.0</c:v>
                </c:pt>
                <c:pt idx="341">
                  <c:v>287.0</c:v>
                </c:pt>
                <c:pt idx="342">
                  <c:v>286.0</c:v>
                </c:pt>
                <c:pt idx="343">
                  <c:v>263.0</c:v>
                </c:pt>
                <c:pt idx="344">
                  <c:v>262.0</c:v>
                </c:pt>
                <c:pt idx="345">
                  <c:v>261.0</c:v>
                </c:pt>
                <c:pt idx="346">
                  <c:v>260.0</c:v>
                </c:pt>
                <c:pt idx="347">
                  <c:v>267.0</c:v>
                </c:pt>
                <c:pt idx="348">
                  <c:v>266.0</c:v>
                </c:pt>
                <c:pt idx="349">
                  <c:v>265.0</c:v>
                </c:pt>
                <c:pt idx="350">
                  <c:v>264.0</c:v>
                </c:pt>
                <c:pt idx="351">
                  <c:v>269.0</c:v>
                </c:pt>
                <c:pt idx="352">
                  <c:v>268.0</c:v>
                </c:pt>
                <c:pt idx="353">
                  <c:v>59.0</c:v>
                </c:pt>
                <c:pt idx="354">
                  <c:v>58.0</c:v>
                </c:pt>
                <c:pt idx="355">
                  <c:v>55.0</c:v>
                </c:pt>
                <c:pt idx="356">
                  <c:v>54.0</c:v>
                </c:pt>
                <c:pt idx="357">
                  <c:v>57.0</c:v>
                </c:pt>
                <c:pt idx="358">
                  <c:v>56.0</c:v>
                </c:pt>
                <c:pt idx="359">
                  <c:v>51.0</c:v>
                </c:pt>
                <c:pt idx="360">
                  <c:v>50.0</c:v>
                </c:pt>
                <c:pt idx="361">
                  <c:v>53.0</c:v>
                </c:pt>
                <c:pt idx="362">
                  <c:v>52.0</c:v>
                </c:pt>
                <c:pt idx="363">
                  <c:v>259.0</c:v>
                </c:pt>
                <c:pt idx="364">
                  <c:v>115.0</c:v>
                </c:pt>
                <c:pt idx="365">
                  <c:v>114.0</c:v>
                </c:pt>
                <c:pt idx="366">
                  <c:v>117.0</c:v>
                </c:pt>
                <c:pt idx="367">
                  <c:v>116.0</c:v>
                </c:pt>
                <c:pt idx="368">
                  <c:v>111.0</c:v>
                </c:pt>
                <c:pt idx="369">
                  <c:v>110.0</c:v>
                </c:pt>
                <c:pt idx="370">
                  <c:v>113.0</c:v>
                </c:pt>
                <c:pt idx="371">
                  <c:v>253.0</c:v>
                </c:pt>
                <c:pt idx="372">
                  <c:v>119.0</c:v>
                </c:pt>
                <c:pt idx="373">
                  <c:v>118.0</c:v>
                </c:pt>
                <c:pt idx="374">
                  <c:v>421.0</c:v>
                </c:pt>
                <c:pt idx="375">
                  <c:v>420.0</c:v>
                </c:pt>
                <c:pt idx="376">
                  <c:v>308.0</c:v>
                </c:pt>
                <c:pt idx="377">
                  <c:v>309.0</c:v>
                </c:pt>
                <c:pt idx="378">
                  <c:v>300.0</c:v>
                </c:pt>
                <c:pt idx="379">
                  <c:v>301.0</c:v>
                </c:pt>
                <c:pt idx="380">
                  <c:v>302.0</c:v>
                </c:pt>
                <c:pt idx="381">
                  <c:v>303.0</c:v>
                </c:pt>
                <c:pt idx="382">
                  <c:v>304.0</c:v>
                </c:pt>
                <c:pt idx="383">
                  <c:v>305.0</c:v>
                </c:pt>
                <c:pt idx="384">
                  <c:v>306.0</c:v>
                </c:pt>
                <c:pt idx="385">
                  <c:v>307.0</c:v>
                </c:pt>
                <c:pt idx="386">
                  <c:v>229.0</c:v>
                </c:pt>
                <c:pt idx="387">
                  <c:v>228.0</c:v>
                </c:pt>
                <c:pt idx="388">
                  <c:v>227.0</c:v>
                </c:pt>
                <c:pt idx="389">
                  <c:v>226.0</c:v>
                </c:pt>
                <c:pt idx="390">
                  <c:v>225.0</c:v>
                </c:pt>
                <c:pt idx="391">
                  <c:v>224.0</c:v>
                </c:pt>
                <c:pt idx="392">
                  <c:v>223.0</c:v>
                </c:pt>
                <c:pt idx="393">
                  <c:v>222.0</c:v>
                </c:pt>
                <c:pt idx="394">
                  <c:v>221.0</c:v>
                </c:pt>
                <c:pt idx="395">
                  <c:v>220.0</c:v>
                </c:pt>
                <c:pt idx="396">
                  <c:v>391.0</c:v>
                </c:pt>
                <c:pt idx="397">
                  <c:v>89.0</c:v>
                </c:pt>
                <c:pt idx="398">
                  <c:v>151.0</c:v>
                </c:pt>
                <c:pt idx="399">
                  <c:v>150.0</c:v>
                </c:pt>
                <c:pt idx="400">
                  <c:v>153.0</c:v>
                </c:pt>
                <c:pt idx="401">
                  <c:v>152.0</c:v>
                </c:pt>
                <c:pt idx="402">
                  <c:v>155.0</c:v>
                </c:pt>
                <c:pt idx="403">
                  <c:v>154.0</c:v>
                </c:pt>
                <c:pt idx="404">
                  <c:v>157.0</c:v>
                </c:pt>
                <c:pt idx="405">
                  <c:v>156.0</c:v>
                </c:pt>
                <c:pt idx="406">
                  <c:v>159.0</c:v>
                </c:pt>
                <c:pt idx="407">
                  <c:v>158.0</c:v>
                </c:pt>
                <c:pt idx="408">
                  <c:v>112.0</c:v>
                </c:pt>
                <c:pt idx="409">
                  <c:v>80.0</c:v>
                </c:pt>
                <c:pt idx="410">
                  <c:v>81.0</c:v>
                </c:pt>
                <c:pt idx="411">
                  <c:v>48.0</c:v>
                </c:pt>
                <c:pt idx="412">
                  <c:v>49.0</c:v>
                </c:pt>
                <c:pt idx="413">
                  <c:v>46.0</c:v>
                </c:pt>
                <c:pt idx="414">
                  <c:v>47.0</c:v>
                </c:pt>
                <c:pt idx="415">
                  <c:v>44.0</c:v>
                </c:pt>
                <c:pt idx="416">
                  <c:v>45.0</c:v>
                </c:pt>
                <c:pt idx="417">
                  <c:v>42.0</c:v>
                </c:pt>
                <c:pt idx="418">
                  <c:v>43.0</c:v>
                </c:pt>
                <c:pt idx="419">
                  <c:v>40.0</c:v>
                </c:pt>
                <c:pt idx="420">
                  <c:v>41.0</c:v>
                </c:pt>
                <c:pt idx="421">
                  <c:v>5.0</c:v>
                </c:pt>
              </c:numCache>
            </c:numRef>
          </c:cat>
          <c:val>
            <c:numRef>
              <c:f>'[1]M5-97%-data'!$X$426:$X$847</c:f>
              <c:numCache>
                <c:formatCode>General</c:formatCode>
                <c:ptCount val="422"/>
                <c:pt idx="0">
                  <c:v>5.83056381552096E-5</c:v>
                </c:pt>
                <c:pt idx="1">
                  <c:v>0.0272578858375605</c:v>
                </c:pt>
                <c:pt idx="2">
                  <c:v>0.0</c:v>
                </c:pt>
                <c:pt idx="3">
                  <c:v>0.000466445105241677</c:v>
                </c:pt>
                <c:pt idx="4">
                  <c:v>0.0</c:v>
                </c:pt>
                <c:pt idx="5">
                  <c:v>5.83056381552096E-5</c:v>
                </c:pt>
                <c:pt idx="6">
                  <c:v>0.000612209200629701</c:v>
                </c:pt>
                <c:pt idx="7">
                  <c:v>0.0</c:v>
                </c:pt>
                <c:pt idx="8">
                  <c:v>0.000174916914465629</c:v>
                </c:pt>
                <c:pt idx="9">
                  <c:v>0.000787126115095329</c:v>
                </c:pt>
                <c:pt idx="10">
                  <c:v>0.0</c:v>
                </c:pt>
                <c:pt idx="11">
                  <c:v>8.74584572328144E-5</c:v>
                </c:pt>
                <c:pt idx="12">
                  <c:v>0.00128272403941461</c:v>
                </c:pt>
                <c:pt idx="13">
                  <c:v>5.83056381552096E-5</c:v>
                </c:pt>
                <c:pt idx="14">
                  <c:v>0.0</c:v>
                </c:pt>
                <c:pt idx="15">
                  <c:v>0.0</c:v>
                </c:pt>
                <c:pt idx="16">
                  <c:v>0.0</c:v>
                </c:pt>
                <c:pt idx="17">
                  <c:v>0.00717159349309078</c:v>
                </c:pt>
                <c:pt idx="18">
                  <c:v>2.91528190776048E-5</c:v>
                </c:pt>
                <c:pt idx="19">
                  <c:v>0.0</c:v>
                </c:pt>
                <c:pt idx="20">
                  <c:v>0.0</c:v>
                </c:pt>
                <c:pt idx="21">
                  <c:v>0.000262375371698443</c:v>
                </c:pt>
                <c:pt idx="22">
                  <c:v>2.91528190776048E-5</c:v>
                </c:pt>
                <c:pt idx="23">
                  <c:v>0.000174916914465629</c:v>
                </c:pt>
                <c:pt idx="24">
                  <c:v>0.000378986648008862</c:v>
                </c:pt>
                <c:pt idx="25">
                  <c:v>8.74584572328144E-5</c:v>
                </c:pt>
                <c:pt idx="26">
                  <c:v>5.83056381552096E-5</c:v>
                </c:pt>
                <c:pt idx="27">
                  <c:v>0.00137018249664743</c:v>
                </c:pt>
                <c:pt idx="28">
                  <c:v>0.000262375371698443</c:v>
                </c:pt>
                <c:pt idx="29">
                  <c:v>0.00067051483878491</c:v>
                </c:pt>
                <c:pt idx="30">
                  <c:v>0.00527666025304647</c:v>
                </c:pt>
                <c:pt idx="31">
                  <c:v>2.91528190776048E-5</c:v>
                </c:pt>
                <c:pt idx="32">
                  <c:v>0.00268205935513964</c:v>
                </c:pt>
                <c:pt idx="33">
                  <c:v>8.74584572328144E-5</c:v>
                </c:pt>
                <c:pt idx="34">
                  <c:v>0.000408139467086467</c:v>
                </c:pt>
                <c:pt idx="35">
                  <c:v>0.00300274036499329</c:v>
                </c:pt>
                <c:pt idx="36">
                  <c:v>0.000116611276310419</c:v>
                </c:pt>
                <c:pt idx="37">
                  <c:v>2.91528190776048E-5</c:v>
                </c:pt>
                <c:pt idx="38">
                  <c:v>0.00236137834528599</c:v>
                </c:pt>
                <c:pt idx="39">
                  <c:v>0.00067051483878491</c:v>
                </c:pt>
                <c:pt idx="40">
                  <c:v>0.00854177598973821</c:v>
                </c:pt>
                <c:pt idx="41">
                  <c:v>5.83056381552096E-5</c:v>
                </c:pt>
                <c:pt idx="42">
                  <c:v>5.83056381552096E-5</c:v>
                </c:pt>
                <c:pt idx="43">
                  <c:v>0.00679260684508192</c:v>
                </c:pt>
                <c:pt idx="44">
                  <c:v>0.00067051483878491</c:v>
                </c:pt>
                <c:pt idx="45">
                  <c:v>5.83056381552096E-5</c:v>
                </c:pt>
                <c:pt idx="46">
                  <c:v>2.91528190776048E-5</c:v>
                </c:pt>
                <c:pt idx="47">
                  <c:v>0.000320681009853653</c:v>
                </c:pt>
                <c:pt idx="48">
                  <c:v>0.0036732552037782</c:v>
                </c:pt>
                <c:pt idx="49">
                  <c:v>8.74584572328144E-5</c:v>
                </c:pt>
                <c:pt idx="50">
                  <c:v>0.000174916914465629</c:v>
                </c:pt>
                <c:pt idx="51">
                  <c:v>0.0</c:v>
                </c:pt>
                <c:pt idx="52">
                  <c:v>2.91528190776048E-5</c:v>
                </c:pt>
                <c:pt idx="53">
                  <c:v>0.0</c:v>
                </c:pt>
                <c:pt idx="54">
                  <c:v>0.000116611276310419</c:v>
                </c:pt>
                <c:pt idx="55">
                  <c:v>0.000495597924319282</c:v>
                </c:pt>
                <c:pt idx="56">
                  <c:v>0.000174916914465629</c:v>
                </c:pt>
                <c:pt idx="57">
                  <c:v>0.0</c:v>
                </c:pt>
                <c:pt idx="58">
                  <c:v>0.000845431753250539</c:v>
                </c:pt>
                <c:pt idx="59">
                  <c:v>0.000116611276310419</c:v>
                </c:pt>
                <c:pt idx="60">
                  <c:v>0.0168794822459332</c:v>
                </c:pt>
                <c:pt idx="61">
                  <c:v>0.00236137834528599</c:v>
                </c:pt>
                <c:pt idx="62">
                  <c:v>0.0</c:v>
                </c:pt>
                <c:pt idx="63">
                  <c:v>0.00282782345052767</c:v>
                </c:pt>
                <c:pt idx="64">
                  <c:v>0.000437292286164072</c:v>
                </c:pt>
                <c:pt idx="65">
                  <c:v>0.000145764095388024</c:v>
                </c:pt>
                <c:pt idx="66">
                  <c:v>0.000466445105241677</c:v>
                </c:pt>
                <c:pt idx="67">
                  <c:v>8.74584572328144E-5</c:v>
                </c:pt>
                <c:pt idx="68">
                  <c:v>0.00195323887819952</c:v>
                </c:pt>
                <c:pt idx="69">
                  <c:v>0.000116611276310419</c:v>
                </c:pt>
                <c:pt idx="70">
                  <c:v>0.000495597924319282</c:v>
                </c:pt>
                <c:pt idx="71">
                  <c:v>0.0</c:v>
                </c:pt>
                <c:pt idx="72">
                  <c:v>0.00708413503585797</c:v>
                </c:pt>
                <c:pt idx="73">
                  <c:v>5.83056381552096E-5</c:v>
                </c:pt>
                <c:pt idx="74">
                  <c:v>0.000408139467086467</c:v>
                </c:pt>
                <c:pt idx="75">
                  <c:v>2.91528190776048E-5</c:v>
                </c:pt>
                <c:pt idx="76">
                  <c:v>0.000262375371698443</c:v>
                </c:pt>
                <c:pt idx="77">
                  <c:v>0.0</c:v>
                </c:pt>
                <c:pt idx="78">
                  <c:v>2.91528190776048E-5</c:v>
                </c:pt>
                <c:pt idx="79">
                  <c:v>0.000233222552620838</c:v>
                </c:pt>
                <c:pt idx="80">
                  <c:v>0.00195323887819952</c:v>
                </c:pt>
                <c:pt idx="81">
                  <c:v>0.0</c:v>
                </c:pt>
                <c:pt idx="82">
                  <c:v>0.0258877033409131</c:v>
                </c:pt>
                <c:pt idx="83">
                  <c:v>0.000349833828931258</c:v>
                </c:pt>
                <c:pt idx="84">
                  <c:v>0.000116611276310419</c:v>
                </c:pt>
                <c:pt idx="85">
                  <c:v>0.0</c:v>
                </c:pt>
                <c:pt idx="86">
                  <c:v>8.74584572328144E-5</c:v>
                </c:pt>
                <c:pt idx="87">
                  <c:v>0.000378986648008862</c:v>
                </c:pt>
                <c:pt idx="88">
                  <c:v>5.83056381552096E-5</c:v>
                </c:pt>
                <c:pt idx="89">
                  <c:v>0.000204069733543234</c:v>
                </c:pt>
                <c:pt idx="90">
                  <c:v>0.000116611276310419</c:v>
                </c:pt>
                <c:pt idx="91">
                  <c:v>5.83056381552096E-5</c:v>
                </c:pt>
                <c:pt idx="92">
                  <c:v>0.000466445105241677</c:v>
                </c:pt>
                <c:pt idx="93">
                  <c:v>0.000641362019707306</c:v>
                </c:pt>
                <c:pt idx="94">
                  <c:v>2.91528190776048E-5</c:v>
                </c:pt>
                <c:pt idx="95">
                  <c:v>0.0135852136901638</c:v>
                </c:pt>
                <c:pt idx="96">
                  <c:v>0.0</c:v>
                </c:pt>
                <c:pt idx="97">
                  <c:v>0.000145764095388024</c:v>
                </c:pt>
                <c:pt idx="98">
                  <c:v>2.91528190776048E-5</c:v>
                </c:pt>
                <c:pt idx="99">
                  <c:v>8.74584572328144E-5</c:v>
                </c:pt>
                <c:pt idx="100">
                  <c:v>0.000583056381552096</c:v>
                </c:pt>
                <c:pt idx="101">
                  <c:v>0.000116611276310419</c:v>
                </c:pt>
                <c:pt idx="102">
                  <c:v>0.000204069733543234</c:v>
                </c:pt>
                <c:pt idx="103">
                  <c:v>2.91528190776048E-5</c:v>
                </c:pt>
                <c:pt idx="104">
                  <c:v>2.91528190776048E-5</c:v>
                </c:pt>
                <c:pt idx="105">
                  <c:v>2.91528190776048E-5</c:v>
                </c:pt>
                <c:pt idx="106">
                  <c:v>0.000174916914465629</c:v>
                </c:pt>
                <c:pt idx="107">
                  <c:v>0.0</c:v>
                </c:pt>
                <c:pt idx="108">
                  <c:v>0.000757973296017725</c:v>
                </c:pt>
                <c:pt idx="109">
                  <c:v>2.91528190776048E-5</c:v>
                </c:pt>
                <c:pt idx="110">
                  <c:v>0.000174916914465629</c:v>
                </c:pt>
                <c:pt idx="111">
                  <c:v>0.000349833828931258</c:v>
                </c:pt>
                <c:pt idx="112">
                  <c:v>2.91528190776048E-5</c:v>
                </c:pt>
                <c:pt idx="113">
                  <c:v>2.91528190776048E-5</c:v>
                </c:pt>
                <c:pt idx="114">
                  <c:v>0.000116611276310419</c:v>
                </c:pt>
                <c:pt idx="115">
                  <c:v>0.000553903562474491</c:v>
                </c:pt>
                <c:pt idx="116">
                  <c:v>0.000757973296017725</c:v>
                </c:pt>
                <c:pt idx="117">
                  <c:v>0.00629700892076264</c:v>
                </c:pt>
                <c:pt idx="118">
                  <c:v>0.00268205935513964</c:v>
                </c:pt>
                <c:pt idx="119">
                  <c:v>0.00107865430587138</c:v>
                </c:pt>
                <c:pt idx="120">
                  <c:v>0.000612209200629701</c:v>
                </c:pt>
                <c:pt idx="121">
                  <c:v>0.000874584572328144</c:v>
                </c:pt>
                <c:pt idx="122">
                  <c:v>0.000408139467086467</c:v>
                </c:pt>
                <c:pt idx="123">
                  <c:v>0.000583056381552096</c:v>
                </c:pt>
                <c:pt idx="124">
                  <c:v>0.0</c:v>
                </c:pt>
                <c:pt idx="125">
                  <c:v>5.83056381552096E-5</c:v>
                </c:pt>
                <c:pt idx="126">
                  <c:v>8.74584572328144E-5</c:v>
                </c:pt>
                <c:pt idx="127">
                  <c:v>0.000145764095388024</c:v>
                </c:pt>
                <c:pt idx="128">
                  <c:v>0.0</c:v>
                </c:pt>
                <c:pt idx="129">
                  <c:v>0.0</c:v>
                </c:pt>
                <c:pt idx="130">
                  <c:v>8.74584572328144E-5</c:v>
                </c:pt>
                <c:pt idx="131">
                  <c:v>0.0</c:v>
                </c:pt>
                <c:pt idx="132">
                  <c:v>0.000699667657862515</c:v>
                </c:pt>
                <c:pt idx="133">
                  <c:v>0.000233222552620838</c:v>
                </c:pt>
                <c:pt idx="134">
                  <c:v>0.000204069733543234</c:v>
                </c:pt>
                <c:pt idx="135">
                  <c:v>0.0146930208151128</c:v>
                </c:pt>
                <c:pt idx="136">
                  <c:v>8.74584572328144E-5</c:v>
                </c:pt>
                <c:pt idx="137">
                  <c:v>0.000116611276310419</c:v>
                </c:pt>
                <c:pt idx="138">
                  <c:v>0.000641362019707306</c:v>
                </c:pt>
                <c:pt idx="139">
                  <c:v>0.000116611276310419</c:v>
                </c:pt>
                <c:pt idx="140">
                  <c:v>0.00332342137484695</c:v>
                </c:pt>
                <c:pt idx="141">
                  <c:v>0.000204069733543234</c:v>
                </c:pt>
                <c:pt idx="142">
                  <c:v>0.00169086350650108</c:v>
                </c:pt>
                <c:pt idx="143">
                  <c:v>0.000262375371698443</c:v>
                </c:pt>
                <c:pt idx="144">
                  <c:v>0.0120109614599732</c:v>
                </c:pt>
                <c:pt idx="145">
                  <c:v>0.000145764095388024</c:v>
                </c:pt>
                <c:pt idx="146">
                  <c:v>0.000174916914465629</c:v>
                </c:pt>
                <c:pt idx="147">
                  <c:v>0.000816278934172934</c:v>
                </c:pt>
                <c:pt idx="148">
                  <c:v>0.000466445105241677</c:v>
                </c:pt>
                <c:pt idx="149">
                  <c:v>0.0</c:v>
                </c:pt>
                <c:pt idx="150">
                  <c:v>0.0</c:v>
                </c:pt>
                <c:pt idx="151">
                  <c:v>0.0</c:v>
                </c:pt>
                <c:pt idx="152">
                  <c:v>0.0</c:v>
                </c:pt>
                <c:pt idx="153">
                  <c:v>8.74584572328144E-5</c:v>
                </c:pt>
                <c:pt idx="154">
                  <c:v>5.83056381552096E-5</c:v>
                </c:pt>
                <c:pt idx="155">
                  <c:v>5.83056381552096E-5</c:v>
                </c:pt>
                <c:pt idx="156">
                  <c:v>0.000145764095388024</c:v>
                </c:pt>
                <c:pt idx="157">
                  <c:v>0.00157425223019066</c:v>
                </c:pt>
                <c:pt idx="158">
                  <c:v>0.000495597924319282</c:v>
                </c:pt>
                <c:pt idx="159">
                  <c:v>0.000291528190776048</c:v>
                </c:pt>
                <c:pt idx="160">
                  <c:v>0.0135269080520086</c:v>
                </c:pt>
                <c:pt idx="161">
                  <c:v>0.0</c:v>
                </c:pt>
                <c:pt idx="162">
                  <c:v>2.91528190776048E-5</c:v>
                </c:pt>
                <c:pt idx="163">
                  <c:v>0.000116611276310419</c:v>
                </c:pt>
                <c:pt idx="164">
                  <c:v>0.0</c:v>
                </c:pt>
                <c:pt idx="165">
                  <c:v>0.0</c:v>
                </c:pt>
                <c:pt idx="166">
                  <c:v>0.0</c:v>
                </c:pt>
                <c:pt idx="167">
                  <c:v>0.0</c:v>
                </c:pt>
                <c:pt idx="168">
                  <c:v>0.0215439332983499</c:v>
                </c:pt>
                <c:pt idx="169">
                  <c:v>0.000174916914465629</c:v>
                </c:pt>
                <c:pt idx="170">
                  <c:v>0.0</c:v>
                </c:pt>
                <c:pt idx="171">
                  <c:v>0.0</c:v>
                </c:pt>
                <c:pt idx="172">
                  <c:v>2.91528190776048E-5</c:v>
                </c:pt>
                <c:pt idx="173">
                  <c:v>2.91528190776048E-5</c:v>
                </c:pt>
                <c:pt idx="174">
                  <c:v>0.0</c:v>
                </c:pt>
                <c:pt idx="175">
                  <c:v>0.0</c:v>
                </c:pt>
                <c:pt idx="176">
                  <c:v>0.000145764095388024</c:v>
                </c:pt>
                <c:pt idx="177">
                  <c:v>8.74584572328144E-5</c:v>
                </c:pt>
                <c:pt idx="178">
                  <c:v>0.0</c:v>
                </c:pt>
                <c:pt idx="179">
                  <c:v>2.91528190776048E-5</c:v>
                </c:pt>
                <c:pt idx="180">
                  <c:v>2.91528190776048E-5</c:v>
                </c:pt>
                <c:pt idx="181">
                  <c:v>0.000204069733543234</c:v>
                </c:pt>
                <c:pt idx="182">
                  <c:v>2.91528190776048E-5</c:v>
                </c:pt>
                <c:pt idx="183">
                  <c:v>0.0</c:v>
                </c:pt>
                <c:pt idx="184">
                  <c:v>0.0</c:v>
                </c:pt>
                <c:pt idx="185">
                  <c:v>2.91528190776048E-5</c:v>
                </c:pt>
                <c:pt idx="186">
                  <c:v>8.74584572328144E-5</c:v>
                </c:pt>
                <c:pt idx="187">
                  <c:v>0.00067051483878491</c:v>
                </c:pt>
                <c:pt idx="188">
                  <c:v>2.91528190776048E-5</c:v>
                </c:pt>
                <c:pt idx="189">
                  <c:v>5.83056381552096E-5</c:v>
                </c:pt>
                <c:pt idx="190">
                  <c:v>8.74584572328144E-5</c:v>
                </c:pt>
                <c:pt idx="191">
                  <c:v>0.00154509941111305</c:v>
                </c:pt>
                <c:pt idx="192">
                  <c:v>0.000349833828931258</c:v>
                </c:pt>
                <c:pt idx="193">
                  <c:v>2.91528190776048E-5</c:v>
                </c:pt>
                <c:pt idx="194">
                  <c:v>0.000437292286164072</c:v>
                </c:pt>
                <c:pt idx="195">
                  <c:v>0.000466445105241677</c:v>
                </c:pt>
                <c:pt idx="196">
                  <c:v>0.0030610460031485</c:v>
                </c:pt>
                <c:pt idx="197">
                  <c:v>0.00104950148679377</c:v>
                </c:pt>
                <c:pt idx="198">
                  <c:v>0.000291528190776048</c:v>
                </c:pt>
                <c:pt idx="199">
                  <c:v>0.00142848813480263</c:v>
                </c:pt>
                <c:pt idx="200">
                  <c:v>0.000145764095388024</c:v>
                </c:pt>
                <c:pt idx="201">
                  <c:v>0.0</c:v>
                </c:pt>
                <c:pt idx="202">
                  <c:v>0.000699667657862515</c:v>
                </c:pt>
                <c:pt idx="203">
                  <c:v>0.000116611276310419</c:v>
                </c:pt>
                <c:pt idx="204">
                  <c:v>0.0</c:v>
                </c:pt>
                <c:pt idx="205">
                  <c:v>5.83056381552096E-5</c:v>
                </c:pt>
                <c:pt idx="206">
                  <c:v>0.000524750743396886</c:v>
                </c:pt>
                <c:pt idx="207">
                  <c:v>2.91528190776048E-5</c:v>
                </c:pt>
                <c:pt idx="208">
                  <c:v>0.00376071366101102</c:v>
                </c:pt>
                <c:pt idx="209">
                  <c:v>0.000437292286164072</c:v>
                </c:pt>
                <c:pt idx="210">
                  <c:v>0.00839601189435018</c:v>
                </c:pt>
                <c:pt idx="211">
                  <c:v>0.0</c:v>
                </c:pt>
                <c:pt idx="212">
                  <c:v>2.91528190776048E-5</c:v>
                </c:pt>
                <c:pt idx="213">
                  <c:v>8.74584572328144E-5</c:v>
                </c:pt>
                <c:pt idx="214">
                  <c:v>5.83056381552096E-5</c:v>
                </c:pt>
                <c:pt idx="215">
                  <c:v>8.74584572328144E-5</c:v>
                </c:pt>
                <c:pt idx="216">
                  <c:v>0.000174916914465629</c:v>
                </c:pt>
                <c:pt idx="217">
                  <c:v>0.0101743338580841</c:v>
                </c:pt>
                <c:pt idx="218">
                  <c:v>0.000233222552620838</c:v>
                </c:pt>
                <c:pt idx="219">
                  <c:v>0.000495597924319282</c:v>
                </c:pt>
                <c:pt idx="220">
                  <c:v>0.000437292286164072</c:v>
                </c:pt>
                <c:pt idx="221">
                  <c:v>0.0</c:v>
                </c:pt>
                <c:pt idx="222">
                  <c:v>0.000233222552620838</c:v>
                </c:pt>
                <c:pt idx="223">
                  <c:v>0.00311935164130371</c:v>
                </c:pt>
                <c:pt idx="224">
                  <c:v>0.000320681009853653</c:v>
                </c:pt>
                <c:pt idx="225">
                  <c:v>0.000233222552620838</c:v>
                </c:pt>
                <c:pt idx="226">
                  <c:v>0.0018366276018891</c:v>
                </c:pt>
                <c:pt idx="227">
                  <c:v>0.000408139467086467</c:v>
                </c:pt>
                <c:pt idx="228">
                  <c:v>0.000204069733543234</c:v>
                </c:pt>
                <c:pt idx="229">
                  <c:v>2.91528190776048E-5</c:v>
                </c:pt>
                <c:pt idx="230">
                  <c:v>0.000320681009853653</c:v>
                </c:pt>
                <c:pt idx="231">
                  <c:v>0.000174916914465629</c:v>
                </c:pt>
                <c:pt idx="232">
                  <c:v>0.00501428488134803</c:v>
                </c:pt>
                <c:pt idx="233">
                  <c:v>5.83056381552096E-5</c:v>
                </c:pt>
                <c:pt idx="234">
                  <c:v>0.00880415136143665</c:v>
                </c:pt>
                <c:pt idx="235">
                  <c:v>0.000408139467086467</c:v>
                </c:pt>
                <c:pt idx="236">
                  <c:v>0.000204069733543234</c:v>
                </c:pt>
                <c:pt idx="237">
                  <c:v>0.000612209200629701</c:v>
                </c:pt>
                <c:pt idx="238">
                  <c:v>0.0</c:v>
                </c:pt>
                <c:pt idx="239">
                  <c:v>2.91528190776048E-5</c:v>
                </c:pt>
                <c:pt idx="240">
                  <c:v>0.000204069733543234</c:v>
                </c:pt>
                <c:pt idx="241">
                  <c:v>8.74584572328144E-5</c:v>
                </c:pt>
                <c:pt idx="242">
                  <c:v>0.00810448370357413</c:v>
                </c:pt>
                <c:pt idx="243">
                  <c:v>0.0122150311935164</c:v>
                </c:pt>
                <c:pt idx="244">
                  <c:v>5.83056381552096E-5</c:v>
                </c:pt>
                <c:pt idx="245">
                  <c:v>0.00116611276310419</c:v>
                </c:pt>
                <c:pt idx="246">
                  <c:v>0.00268205935513964</c:v>
                </c:pt>
                <c:pt idx="247">
                  <c:v>0.000408139467086467</c:v>
                </c:pt>
                <c:pt idx="248">
                  <c:v>5.83056381552096E-5</c:v>
                </c:pt>
                <c:pt idx="249">
                  <c:v>0.000437292286164072</c:v>
                </c:pt>
                <c:pt idx="250">
                  <c:v>2.91528190776048E-5</c:v>
                </c:pt>
                <c:pt idx="251">
                  <c:v>0.000262375371698443</c:v>
                </c:pt>
                <c:pt idx="252">
                  <c:v>2.91528190776048E-5</c:v>
                </c:pt>
                <c:pt idx="253">
                  <c:v>0.000116611276310419</c:v>
                </c:pt>
                <c:pt idx="254">
                  <c:v>0.00393563057547665</c:v>
                </c:pt>
                <c:pt idx="255">
                  <c:v>0.000204069733543234</c:v>
                </c:pt>
                <c:pt idx="256">
                  <c:v>0.0</c:v>
                </c:pt>
                <c:pt idx="257">
                  <c:v>0.000145764095388024</c:v>
                </c:pt>
                <c:pt idx="258">
                  <c:v>5.83056381552096E-5</c:v>
                </c:pt>
                <c:pt idx="259">
                  <c:v>0.000116611276310419</c:v>
                </c:pt>
                <c:pt idx="260">
                  <c:v>0.0</c:v>
                </c:pt>
                <c:pt idx="261">
                  <c:v>0.00134102967756982</c:v>
                </c:pt>
                <c:pt idx="262">
                  <c:v>0.00131187685849222</c:v>
                </c:pt>
                <c:pt idx="263">
                  <c:v>0.0</c:v>
                </c:pt>
                <c:pt idx="264">
                  <c:v>0.013060462946767</c:v>
                </c:pt>
                <c:pt idx="265">
                  <c:v>5.83056381552096E-5</c:v>
                </c:pt>
                <c:pt idx="266">
                  <c:v>0.0</c:v>
                </c:pt>
                <c:pt idx="267">
                  <c:v>0.00230307270713078</c:v>
                </c:pt>
                <c:pt idx="268">
                  <c:v>5.83056381552096E-5</c:v>
                </c:pt>
                <c:pt idx="269">
                  <c:v>0.000204069733543234</c:v>
                </c:pt>
                <c:pt idx="270">
                  <c:v>0.000116611276310419</c:v>
                </c:pt>
                <c:pt idx="271">
                  <c:v>0.000204069733543234</c:v>
                </c:pt>
                <c:pt idx="272">
                  <c:v>0.000787126115095329</c:v>
                </c:pt>
                <c:pt idx="273">
                  <c:v>0.0</c:v>
                </c:pt>
                <c:pt idx="274">
                  <c:v>0.00206985015450994</c:v>
                </c:pt>
                <c:pt idx="275">
                  <c:v>0.000145764095388024</c:v>
                </c:pt>
                <c:pt idx="276">
                  <c:v>0.000233222552620838</c:v>
                </c:pt>
                <c:pt idx="277">
                  <c:v>0.000262375371698443</c:v>
                </c:pt>
                <c:pt idx="278">
                  <c:v>0.000204069733543234</c:v>
                </c:pt>
                <c:pt idx="279">
                  <c:v>0.000204069733543234</c:v>
                </c:pt>
                <c:pt idx="280">
                  <c:v>0.000204069733543234</c:v>
                </c:pt>
                <c:pt idx="281">
                  <c:v>0.000583056381552096</c:v>
                </c:pt>
                <c:pt idx="282">
                  <c:v>5.83056381552096E-5</c:v>
                </c:pt>
                <c:pt idx="283">
                  <c:v>0.000320681009853653</c:v>
                </c:pt>
                <c:pt idx="284">
                  <c:v>0.000145764095388024</c:v>
                </c:pt>
                <c:pt idx="285">
                  <c:v>0.000174916914465629</c:v>
                </c:pt>
                <c:pt idx="286">
                  <c:v>2.91528190776048E-5</c:v>
                </c:pt>
                <c:pt idx="287">
                  <c:v>0.000145764095388024</c:v>
                </c:pt>
                <c:pt idx="288">
                  <c:v>0.000349833828931258</c:v>
                </c:pt>
                <c:pt idx="289">
                  <c:v>0.00131187685849222</c:v>
                </c:pt>
                <c:pt idx="290">
                  <c:v>0.000699667657862515</c:v>
                </c:pt>
                <c:pt idx="291">
                  <c:v>0.0</c:v>
                </c:pt>
                <c:pt idx="292">
                  <c:v>8.74584572328144E-5</c:v>
                </c:pt>
                <c:pt idx="293">
                  <c:v>0.000874584572328144</c:v>
                </c:pt>
                <c:pt idx="294">
                  <c:v>0.00405224185178707</c:v>
                </c:pt>
                <c:pt idx="295">
                  <c:v>0.0</c:v>
                </c:pt>
                <c:pt idx="296">
                  <c:v>5.83056381552096E-5</c:v>
                </c:pt>
                <c:pt idx="297">
                  <c:v>0.000641362019707306</c:v>
                </c:pt>
                <c:pt idx="298">
                  <c:v>0.0147804792723456</c:v>
                </c:pt>
                <c:pt idx="299">
                  <c:v>0.000320681009853653</c:v>
                </c:pt>
                <c:pt idx="300">
                  <c:v>0.00072882047694012</c:v>
                </c:pt>
                <c:pt idx="301">
                  <c:v>0.000495597924319282</c:v>
                </c:pt>
                <c:pt idx="302">
                  <c:v>5.83056381552096E-5</c:v>
                </c:pt>
                <c:pt idx="303">
                  <c:v>0.0</c:v>
                </c:pt>
                <c:pt idx="304">
                  <c:v>2.91528190776048E-5</c:v>
                </c:pt>
                <c:pt idx="305">
                  <c:v>0.0</c:v>
                </c:pt>
                <c:pt idx="306">
                  <c:v>0.000174916914465629</c:v>
                </c:pt>
                <c:pt idx="307">
                  <c:v>0.000116611276310419</c:v>
                </c:pt>
                <c:pt idx="308">
                  <c:v>0.000204069733543234</c:v>
                </c:pt>
                <c:pt idx="309">
                  <c:v>5.83056381552096E-5</c:v>
                </c:pt>
                <c:pt idx="310">
                  <c:v>0.000466445105241677</c:v>
                </c:pt>
                <c:pt idx="311">
                  <c:v>0.00626785610168503</c:v>
                </c:pt>
                <c:pt idx="312">
                  <c:v>0.000174916914465629</c:v>
                </c:pt>
                <c:pt idx="313">
                  <c:v>0.0</c:v>
                </c:pt>
                <c:pt idx="314">
                  <c:v>2.91528190776048E-5</c:v>
                </c:pt>
                <c:pt idx="315">
                  <c:v>2.91528190776048E-5</c:v>
                </c:pt>
                <c:pt idx="316">
                  <c:v>0.0</c:v>
                </c:pt>
                <c:pt idx="317">
                  <c:v>2.91528190776048E-5</c:v>
                </c:pt>
                <c:pt idx="318">
                  <c:v>0.00230307270713078</c:v>
                </c:pt>
                <c:pt idx="319">
                  <c:v>0.000145764095388024</c:v>
                </c:pt>
                <c:pt idx="320">
                  <c:v>0.0</c:v>
                </c:pt>
                <c:pt idx="321">
                  <c:v>0.00565564690105533</c:v>
                </c:pt>
                <c:pt idx="322">
                  <c:v>0.000612209200629701</c:v>
                </c:pt>
                <c:pt idx="323">
                  <c:v>0.000291528190776048</c:v>
                </c:pt>
                <c:pt idx="324">
                  <c:v>0.000378986648008862</c:v>
                </c:pt>
                <c:pt idx="325">
                  <c:v>0.0</c:v>
                </c:pt>
                <c:pt idx="326">
                  <c:v>0.000349833828931258</c:v>
                </c:pt>
                <c:pt idx="327">
                  <c:v>0.0171418576176316</c:v>
                </c:pt>
                <c:pt idx="328">
                  <c:v>2.91528190776048E-5</c:v>
                </c:pt>
                <c:pt idx="329">
                  <c:v>2.91528190776048E-5</c:v>
                </c:pt>
                <c:pt idx="330">
                  <c:v>0.000466445105241677</c:v>
                </c:pt>
                <c:pt idx="331">
                  <c:v>0.000116611276310419</c:v>
                </c:pt>
                <c:pt idx="332">
                  <c:v>8.74584572328144E-5</c:v>
                </c:pt>
                <c:pt idx="333">
                  <c:v>0.00145764095388024</c:v>
                </c:pt>
                <c:pt idx="334">
                  <c:v>0.0111655297067226</c:v>
                </c:pt>
                <c:pt idx="335">
                  <c:v>0.000262375371698443</c:v>
                </c:pt>
                <c:pt idx="336">
                  <c:v>5.83056381552096E-5</c:v>
                </c:pt>
                <c:pt idx="337">
                  <c:v>0.000262375371698443</c:v>
                </c:pt>
                <c:pt idx="338">
                  <c:v>0.00291528190776048</c:v>
                </c:pt>
                <c:pt idx="339">
                  <c:v>0.000116611276310419</c:v>
                </c:pt>
                <c:pt idx="340">
                  <c:v>0.000320681009853653</c:v>
                </c:pt>
                <c:pt idx="341">
                  <c:v>0.000233222552620838</c:v>
                </c:pt>
                <c:pt idx="342">
                  <c:v>0.00151594659203545</c:v>
                </c:pt>
                <c:pt idx="343">
                  <c:v>0.0</c:v>
                </c:pt>
                <c:pt idx="344">
                  <c:v>0.000408139467086467</c:v>
                </c:pt>
                <c:pt idx="345">
                  <c:v>8.74584572328144E-5</c:v>
                </c:pt>
                <c:pt idx="346">
                  <c:v>0.000349833828931258</c:v>
                </c:pt>
                <c:pt idx="347">
                  <c:v>0.000233222552620838</c:v>
                </c:pt>
                <c:pt idx="348">
                  <c:v>2.91528190776048E-5</c:v>
                </c:pt>
                <c:pt idx="349">
                  <c:v>8.74584572328144E-5</c:v>
                </c:pt>
                <c:pt idx="350">
                  <c:v>0.00174916914465629</c:v>
                </c:pt>
                <c:pt idx="351">
                  <c:v>0.00128272403941461</c:v>
                </c:pt>
                <c:pt idx="352">
                  <c:v>0.000233222552620838</c:v>
                </c:pt>
                <c:pt idx="353">
                  <c:v>5.83056381552096E-5</c:v>
                </c:pt>
                <c:pt idx="354">
                  <c:v>0.00247798962159641</c:v>
                </c:pt>
                <c:pt idx="355">
                  <c:v>2.91528190776048E-5</c:v>
                </c:pt>
                <c:pt idx="356">
                  <c:v>0.000174916914465629</c:v>
                </c:pt>
                <c:pt idx="357">
                  <c:v>0.000641362019707306</c:v>
                </c:pt>
                <c:pt idx="358">
                  <c:v>0.000145764095388024</c:v>
                </c:pt>
                <c:pt idx="359">
                  <c:v>0.00206985015450994</c:v>
                </c:pt>
                <c:pt idx="360">
                  <c:v>0.0216022389365052</c:v>
                </c:pt>
                <c:pt idx="361">
                  <c:v>0.000845431753250539</c:v>
                </c:pt>
                <c:pt idx="362">
                  <c:v>0.0</c:v>
                </c:pt>
                <c:pt idx="363">
                  <c:v>2.91528190776048E-5</c:v>
                </c:pt>
                <c:pt idx="364">
                  <c:v>2.91528190776048E-5</c:v>
                </c:pt>
                <c:pt idx="365">
                  <c:v>0.00775464987464288</c:v>
                </c:pt>
                <c:pt idx="366">
                  <c:v>8.74584572328144E-5</c:v>
                </c:pt>
                <c:pt idx="367">
                  <c:v>0.000495597924319282</c:v>
                </c:pt>
                <c:pt idx="368">
                  <c:v>5.83056381552096E-5</c:v>
                </c:pt>
                <c:pt idx="369">
                  <c:v>5.83056381552096E-5</c:v>
                </c:pt>
                <c:pt idx="370">
                  <c:v>2.91528190776048E-5</c:v>
                </c:pt>
                <c:pt idx="371">
                  <c:v>0.000233222552620838</c:v>
                </c:pt>
                <c:pt idx="372">
                  <c:v>0.0</c:v>
                </c:pt>
                <c:pt idx="373">
                  <c:v>0.000174916914465629</c:v>
                </c:pt>
                <c:pt idx="374">
                  <c:v>2.91528190776048E-5</c:v>
                </c:pt>
                <c:pt idx="375">
                  <c:v>0.000233222552620838</c:v>
                </c:pt>
                <c:pt idx="376">
                  <c:v>0.000262375371698443</c:v>
                </c:pt>
                <c:pt idx="377">
                  <c:v>0.000553903562474491</c:v>
                </c:pt>
                <c:pt idx="378">
                  <c:v>0.00550988280566731</c:v>
                </c:pt>
                <c:pt idx="379">
                  <c:v>8.74584572328144E-5</c:v>
                </c:pt>
                <c:pt idx="380">
                  <c:v>0.0</c:v>
                </c:pt>
                <c:pt idx="381">
                  <c:v>0.000291528190776048</c:v>
                </c:pt>
                <c:pt idx="382">
                  <c:v>0.00320681009853653</c:v>
                </c:pt>
                <c:pt idx="383">
                  <c:v>0.0</c:v>
                </c:pt>
                <c:pt idx="384">
                  <c:v>0.0</c:v>
                </c:pt>
                <c:pt idx="385">
                  <c:v>0.0</c:v>
                </c:pt>
                <c:pt idx="386">
                  <c:v>0.00352749110839018</c:v>
                </c:pt>
                <c:pt idx="387">
                  <c:v>0.000291528190776048</c:v>
                </c:pt>
                <c:pt idx="388">
                  <c:v>5.83056381552096E-5</c:v>
                </c:pt>
                <c:pt idx="389">
                  <c:v>0.000262375371698443</c:v>
                </c:pt>
                <c:pt idx="390">
                  <c:v>2.91528190776048E-5</c:v>
                </c:pt>
                <c:pt idx="391">
                  <c:v>2.91528190776048E-5</c:v>
                </c:pt>
                <c:pt idx="392">
                  <c:v>0.0469068858958661</c:v>
                </c:pt>
                <c:pt idx="393">
                  <c:v>2.91528190776048E-5</c:v>
                </c:pt>
                <c:pt idx="394">
                  <c:v>0.0</c:v>
                </c:pt>
                <c:pt idx="395">
                  <c:v>5.83056381552096E-5</c:v>
                </c:pt>
                <c:pt idx="396">
                  <c:v>5.83056381552096E-5</c:v>
                </c:pt>
                <c:pt idx="397">
                  <c:v>2.91528190776048E-5</c:v>
                </c:pt>
                <c:pt idx="398">
                  <c:v>0.000962043029560958</c:v>
                </c:pt>
                <c:pt idx="399">
                  <c:v>0.00151594659203545</c:v>
                </c:pt>
                <c:pt idx="400">
                  <c:v>5.83056381552096E-5</c:v>
                </c:pt>
                <c:pt idx="401">
                  <c:v>2.91528190776048E-5</c:v>
                </c:pt>
                <c:pt idx="402">
                  <c:v>0.000641362019707306</c:v>
                </c:pt>
                <c:pt idx="403">
                  <c:v>2.91528190776048E-5</c:v>
                </c:pt>
                <c:pt idx="404">
                  <c:v>5.83056381552096E-5</c:v>
                </c:pt>
                <c:pt idx="405">
                  <c:v>0.00927059646667832</c:v>
                </c:pt>
                <c:pt idx="406">
                  <c:v>0.000233222552620838</c:v>
                </c:pt>
                <c:pt idx="407">
                  <c:v>0.00262375371698443</c:v>
                </c:pt>
                <c:pt idx="408">
                  <c:v>0.0</c:v>
                </c:pt>
                <c:pt idx="409">
                  <c:v>2.91528190776048E-5</c:v>
                </c:pt>
                <c:pt idx="410">
                  <c:v>0.00102034866771617</c:v>
                </c:pt>
                <c:pt idx="411">
                  <c:v>0.000699667657862515</c:v>
                </c:pt>
                <c:pt idx="412">
                  <c:v>0.00612209200629701</c:v>
                </c:pt>
                <c:pt idx="413">
                  <c:v>8.74584572328144E-5</c:v>
                </c:pt>
                <c:pt idx="414">
                  <c:v>0.000466445105241677</c:v>
                </c:pt>
                <c:pt idx="415">
                  <c:v>2.91528190776048E-5</c:v>
                </c:pt>
                <c:pt idx="416">
                  <c:v>0.000145764095388024</c:v>
                </c:pt>
                <c:pt idx="417">
                  <c:v>5.83056381552096E-5</c:v>
                </c:pt>
                <c:pt idx="418">
                  <c:v>0.000524750743396886</c:v>
                </c:pt>
                <c:pt idx="419">
                  <c:v>0.000553903562474491</c:v>
                </c:pt>
                <c:pt idx="420">
                  <c:v>0.000378986648008862</c:v>
                </c:pt>
                <c:pt idx="421">
                  <c:v>0.433706489417527</c:v>
                </c:pt>
              </c:numCache>
            </c:numRef>
          </c:val>
        </c:ser>
        <c:dLbls>
          <c:showLegendKey val="0"/>
          <c:showVal val="0"/>
          <c:showCatName val="0"/>
          <c:showSerName val="0"/>
          <c:showPercent val="0"/>
          <c:showBubbleSize val="0"/>
        </c:dLbls>
        <c:gapWidth val="150"/>
        <c:axId val="-2016660600"/>
        <c:axId val="2134465000"/>
      </c:barChart>
      <c:catAx>
        <c:axId val="-2016660600"/>
        <c:scaling>
          <c:orientation val="minMax"/>
        </c:scaling>
        <c:delete val="1"/>
        <c:axPos val="b"/>
        <c:numFmt formatCode="General" sourceLinked="1"/>
        <c:majorTickMark val="out"/>
        <c:minorTickMark val="none"/>
        <c:tickLblPos val="nextTo"/>
        <c:crossAx val="2134465000"/>
        <c:crosses val="autoZero"/>
        <c:auto val="1"/>
        <c:lblAlgn val="ctr"/>
        <c:lblOffset val="100"/>
        <c:noMultiLvlLbl val="0"/>
      </c:catAx>
      <c:valAx>
        <c:axId val="2134465000"/>
        <c:scaling>
          <c:orientation val="minMax"/>
          <c:max val="1.0"/>
        </c:scaling>
        <c:delete val="0"/>
        <c:axPos val="l"/>
        <c:numFmt formatCode="General" sourceLinked="1"/>
        <c:majorTickMark val="out"/>
        <c:minorTickMark val="none"/>
        <c:tickLblPos val="nextTo"/>
        <c:crossAx val="-2016660600"/>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92792579009815"/>
          <c:y val="0.025974025974026"/>
          <c:w val="0.885104303742854"/>
          <c:h val="0.945454545454545"/>
        </c:manualLayout>
      </c:layout>
      <c:barChart>
        <c:barDir val="col"/>
        <c:grouping val="clustered"/>
        <c:varyColors val="0"/>
        <c:ser>
          <c:idx val="0"/>
          <c:order val="0"/>
          <c:tx>
            <c:v>T.M5.A.24</c:v>
          </c:tx>
          <c:spPr>
            <a:solidFill>
              <a:srgbClr val="FA6291"/>
            </a:solidFill>
            <a:ln>
              <a:solidFill>
                <a:schemeClr val="tx1"/>
              </a:solidFill>
            </a:ln>
            <a:effectLst/>
          </c:spPr>
          <c:invertIfNegative val="0"/>
          <c:cat>
            <c:numRef>
              <c:f>'[1]M5-97%-data'!$A$426:$A$847</c:f>
              <c:numCache>
                <c:formatCode>General</c:formatCode>
                <c:ptCount val="422"/>
                <c:pt idx="0">
                  <c:v>344.0</c:v>
                </c:pt>
                <c:pt idx="1">
                  <c:v>0.0</c:v>
                </c:pt>
                <c:pt idx="2">
                  <c:v>346.0</c:v>
                </c:pt>
                <c:pt idx="3">
                  <c:v>347.0</c:v>
                </c:pt>
                <c:pt idx="4">
                  <c:v>340.0</c:v>
                </c:pt>
                <c:pt idx="5">
                  <c:v>341.0</c:v>
                </c:pt>
                <c:pt idx="6">
                  <c:v>342.0</c:v>
                </c:pt>
                <c:pt idx="7">
                  <c:v>343.0</c:v>
                </c:pt>
                <c:pt idx="8">
                  <c:v>348.0</c:v>
                </c:pt>
                <c:pt idx="9">
                  <c:v>349.0</c:v>
                </c:pt>
                <c:pt idx="10">
                  <c:v>129.0</c:v>
                </c:pt>
                <c:pt idx="11">
                  <c:v>298.0</c:v>
                </c:pt>
                <c:pt idx="12">
                  <c:v>299.0</c:v>
                </c:pt>
                <c:pt idx="13">
                  <c:v>296.0</c:v>
                </c:pt>
                <c:pt idx="14">
                  <c:v>297.0</c:v>
                </c:pt>
                <c:pt idx="15">
                  <c:v>294.0</c:v>
                </c:pt>
                <c:pt idx="16">
                  <c:v>295.0</c:v>
                </c:pt>
                <c:pt idx="17">
                  <c:v>292.0</c:v>
                </c:pt>
                <c:pt idx="18">
                  <c:v>293.0</c:v>
                </c:pt>
                <c:pt idx="19">
                  <c:v>290.0</c:v>
                </c:pt>
                <c:pt idx="20">
                  <c:v>291.0</c:v>
                </c:pt>
                <c:pt idx="21">
                  <c:v>199.0</c:v>
                </c:pt>
                <c:pt idx="22">
                  <c:v>198.0</c:v>
                </c:pt>
                <c:pt idx="23">
                  <c:v>195.0</c:v>
                </c:pt>
                <c:pt idx="24">
                  <c:v>194.0</c:v>
                </c:pt>
                <c:pt idx="25">
                  <c:v>197.0</c:v>
                </c:pt>
                <c:pt idx="26">
                  <c:v>196.0</c:v>
                </c:pt>
                <c:pt idx="27">
                  <c:v>191.0</c:v>
                </c:pt>
                <c:pt idx="28">
                  <c:v>190.0</c:v>
                </c:pt>
                <c:pt idx="29">
                  <c:v>193.0</c:v>
                </c:pt>
                <c:pt idx="30">
                  <c:v>192.0</c:v>
                </c:pt>
                <c:pt idx="31">
                  <c:v>270.0</c:v>
                </c:pt>
                <c:pt idx="32">
                  <c:v>271.0</c:v>
                </c:pt>
                <c:pt idx="33">
                  <c:v>272.0</c:v>
                </c:pt>
                <c:pt idx="34">
                  <c:v>273.0</c:v>
                </c:pt>
                <c:pt idx="35">
                  <c:v>274.0</c:v>
                </c:pt>
                <c:pt idx="36">
                  <c:v>275.0</c:v>
                </c:pt>
                <c:pt idx="37">
                  <c:v>276.0</c:v>
                </c:pt>
                <c:pt idx="38">
                  <c:v>277.0</c:v>
                </c:pt>
                <c:pt idx="39">
                  <c:v>278.0</c:v>
                </c:pt>
                <c:pt idx="40">
                  <c:v>279.0</c:v>
                </c:pt>
                <c:pt idx="41">
                  <c:v>108.0</c:v>
                </c:pt>
                <c:pt idx="42">
                  <c:v>109.0</c:v>
                </c:pt>
                <c:pt idx="43">
                  <c:v>102.0</c:v>
                </c:pt>
                <c:pt idx="44">
                  <c:v>103.0</c:v>
                </c:pt>
                <c:pt idx="45">
                  <c:v>100.0</c:v>
                </c:pt>
                <c:pt idx="46">
                  <c:v>101.0</c:v>
                </c:pt>
                <c:pt idx="47">
                  <c:v>106.0</c:v>
                </c:pt>
                <c:pt idx="48">
                  <c:v>107.0</c:v>
                </c:pt>
                <c:pt idx="49">
                  <c:v>104.0</c:v>
                </c:pt>
                <c:pt idx="50">
                  <c:v>105.0</c:v>
                </c:pt>
                <c:pt idx="51">
                  <c:v>39.0</c:v>
                </c:pt>
                <c:pt idx="52">
                  <c:v>38.0</c:v>
                </c:pt>
                <c:pt idx="53">
                  <c:v>33.0</c:v>
                </c:pt>
                <c:pt idx="54">
                  <c:v>32.0</c:v>
                </c:pt>
                <c:pt idx="55">
                  <c:v>31.0</c:v>
                </c:pt>
                <c:pt idx="56">
                  <c:v>30.0</c:v>
                </c:pt>
                <c:pt idx="57">
                  <c:v>37.0</c:v>
                </c:pt>
                <c:pt idx="58">
                  <c:v>36.0</c:v>
                </c:pt>
                <c:pt idx="59">
                  <c:v>35.0</c:v>
                </c:pt>
                <c:pt idx="60">
                  <c:v>34.0</c:v>
                </c:pt>
                <c:pt idx="61">
                  <c:v>339.0</c:v>
                </c:pt>
                <c:pt idx="62">
                  <c:v>338.0</c:v>
                </c:pt>
                <c:pt idx="63">
                  <c:v>335.0</c:v>
                </c:pt>
                <c:pt idx="64">
                  <c:v>334.0</c:v>
                </c:pt>
                <c:pt idx="65">
                  <c:v>337.0</c:v>
                </c:pt>
                <c:pt idx="66">
                  <c:v>336.0</c:v>
                </c:pt>
                <c:pt idx="67">
                  <c:v>331.0</c:v>
                </c:pt>
                <c:pt idx="68">
                  <c:v>330.0</c:v>
                </c:pt>
                <c:pt idx="69">
                  <c:v>333.0</c:v>
                </c:pt>
                <c:pt idx="70">
                  <c:v>332.0</c:v>
                </c:pt>
                <c:pt idx="71">
                  <c:v>345.0</c:v>
                </c:pt>
                <c:pt idx="72">
                  <c:v>6.0</c:v>
                </c:pt>
                <c:pt idx="73">
                  <c:v>99.0</c:v>
                </c:pt>
                <c:pt idx="74">
                  <c:v>98.0</c:v>
                </c:pt>
                <c:pt idx="75">
                  <c:v>91.0</c:v>
                </c:pt>
                <c:pt idx="76">
                  <c:v>90.0</c:v>
                </c:pt>
                <c:pt idx="77">
                  <c:v>93.0</c:v>
                </c:pt>
                <c:pt idx="78">
                  <c:v>92.0</c:v>
                </c:pt>
                <c:pt idx="79">
                  <c:v>95.0</c:v>
                </c:pt>
                <c:pt idx="80">
                  <c:v>94.0</c:v>
                </c:pt>
                <c:pt idx="81">
                  <c:v>97.0</c:v>
                </c:pt>
                <c:pt idx="82">
                  <c:v>96.0</c:v>
                </c:pt>
                <c:pt idx="83">
                  <c:v>238.0</c:v>
                </c:pt>
                <c:pt idx="84">
                  <c:v>239.0</c:v>
                </c:pt>
                <c:pt idx="85">
                  <c:v>234.0</c:v>
                </c:pt>
                <c:pt idx="86">
                  <c:v>235.0</c:v>
                </c:pt>
                <c:pt idx="87">
                  <c:v>236.0</c:v>
                </c:pt>
                <c:pt idx="88">
                  <c:v>237.0</c:v>
                </c:pt>
                <c:pt idx="89">
                  <c:v>230.0</c:v>
                </c:pt>
                <c:pt idx="90">
                  <c:v>231.0</c:v>
                </c:pt>
                <c:pt idx="91">
                  <c:v>232.0</c:v>
                </c:pt>
                <c:pt idx="92">
                  <c:v>233.0</c:v>
                </c:pt>
                <c:pt idx="93">
                  <c:v>1.0</c:v>
                </c:pt>
                <c:pt idx="94">
                  <c:v>146.0</c:v>
                </c:pt>
                <c:pt idx="95">
                  <c:v>147.0</c:v>
                </c:pt>
                <c:pt idx="96">
                  <c:v>144.0</c:v>
                </c:pt>
                <c:pt idx="97">
                  <c:v>145.0</c:v>
                </c:pt>
                <c:pt idx="98">
                  <c:v>142.0</c:v>
                </c:pt>
                <c:pt idx="99">
                  <c:v>143.0</c:v>
                </c:pt>
                <c:pt idx="100">
                  <c:v>140.0</c:v>
                </c:pt>
                <c:pt idx="101">
                  <c:v>141.0</c:v>
                </c:pt>
                <c:pt idx="102">
                  <c:v>148.0</c:v>
                </c:pt>
                <c:pt idx="103">
                  <c:v>149.0</c:v>
                </c:pt>
                <c:pt idx="104">
                  <c:v>133.0</c:v>
                </c:pt>
                <c:pt idx="105">
                  <c:v>132.0</c:v>
                </c:pt>
                <c:pt idx="106">
                  <c:v>131.0</c:v>
                </c:pt>
                <c:pt idx="107">
                  <c:v>130.0</c:v>
                </c:pt>
                <c:pt idx="108">
                  <c:v>137.0</c:v>
                </c:pt>
                <c:pt idx="109">
                  <c:v>136.0</c:v>
                </c:pt>
                <c:pt idx="110">
                  <c:v>135.0</c:v>
                </c:pt>
                <c:pt idx="111">
                  <c:v>134.0</c:v>
                </c:pt>
                <c:pt idx="112">
                  <c:v>139.0</c:v>
                </c:pt>
                <c:pt idx="113">
                  <c:v>138.0</c:v>
                </c:pt>
                <c:pt idx="114">
                  <c:v>24.0</c:v>
                </c:pt>
                <c:pt idx="115">
                  <c:v>25.0</c:v>
                </c:pt>
                <c:pt idx="116">
                  <c:v>26.0</c:v>
                </c:pt>
                <c:pt idx="117">
                  <c:v>27.0</c:v>
                </c:pt>
                <c:pt idx="118">
                  <c:v>20.0</c:v>
                </c:pt>
                <c:pt idx="119">
                  <c:v>21.0</c:v>
                </c:pt>
                <c:pt idx="120">
                  <c:v>22.0</c:v>
                </c:pt>
                <c:pt idx="121">
                  <c:v>23.0</c:v>
                </c:pt>
                <c:pt idx="122">
                  <c:v>28.0</c:v>
                </c:pt>
                <c:pt idx="123">
                  <c:v>29.0</c:v>
                </c:pt>
                <c:pt idx="124">
                  <c:v>407.0</c:v>
                </c:pt>
                <c:pt idx="125">
                  <c:v>406.0</c:v>
                </c:pt>
                <c:pt idx="126">
                  <c:v>405.0</c:v>
                </c:pt>
                <c:pt idx="127">
                  <c:v>404.0</c:v>
                </c:pt>
                <c:pt idx="128">
                  <c:v>403.0</c:v>
                </c:pt>
                <c:pt idx="129">
                  <c:v>402.0</c:v>
                </c:pt>
                <c:pt idx="130">
                  <c:v>401.0</c:v>
                </c:pt>
                <c:pt idx="131">
                  <c:v>400.0</c:v>
                </c:pt>
                <c:pt idx="132">
                  <c:v>409.0</c:v>
                </c:pt>
                <c:pt idx="133">
                  <c:v>408.0</c:v>
                </c:pt>
                <c:pt idx="134">
                  <c:v>379.0</c:v>
                </c:pt>
                <c:pt idx="135">
                  <c:v>378.0</c:v>
                </c:pt>
                <c:pt idx="136">
                  <c:v>371.0</c:v>
                </c:pt>
                <c:pt idx="137">
                  <c:v>370.0</c:v>
                </c:pt>
                <c:pt idx="138">
                  <c:v>373.0</c:v>
                </c:pt>
                <c:pt idx="139">
                  <c:v>372.0</c:v>
                </c:pt>
                <c:pt idx="140">
                  <c:v>375.0</c:v>
                </c:pt>
                <c:pt idx="141">
                  <c:v>374.0</c:v>
                </c:pt>
                <c:pt idx="142">
                  <c:v>377.0</c:v>
                </c:pt>
                <c:pt idx="143">
                  <c:v>376.0</c:v>
                </c:pt>
                <c:pt idx="144">
                  <c:v>393.0</c:v>
                </c:pt>
                <c:pt idx="145">
                  <c:v>392.0</c:v>
                </c:pt>
                <c:pt idx="146">
                  <c:v>88.0</c:v>
                </c:pt>
                <c:pt idx="147">
                  <c:v>390.0</c:v>
                </c:pt>
                <c:pt idx="148">
                  <c:v>397.0</c:v>
                </c:pt>
                <c:pt idx="149">
                  <c:v>396.0</c:v>
                </c:pt>
                <c:pt idx="150">
                  <c:v>395.0</c:v>
                </c:pt>
                <c:pt idx="151">
                  <c:v>394.0</c:v>
                </c:pt>
                <c:pt idx="152">
                  <c:v>82.0</c:v>
                </c:pt>
                <c:pt idx="153">
                  <c:v>83.0</c:v>
                </c:pt>
                <c:pt idx="154">
                  <c:v>399.0</c:v>
                </c:pt>
                <c:pt idx="155">
                  <c:v>398.0</c:v>
                </c:pt>
                <c:pt idx="156">
                  <c:v>86.0</c:v>
                </c:pt>
                <c:pt idx="157">
                  <c:v>87.0</c:v>
                </c:pt>
                <c:pt idx="158">
                  <c:v>84.0</c:v>
                </c:pt>
                <c:pt idx="159">
                  <c:v>85.0</c:v>
                </c:pt>
                <c:pt idx="160">
                  <c:v>7.0</c:v>
                </c:pt>
                <c:pt idx="161">
                  <c:v>245.0</c:v>
                </c:pt>
                <c:pt idx="162">
                  <c:v>244.0</c:v>
                </c:pt>
                <c:pt idx="163">
                  <c:v>247.0</c:v>
                </c:pt>
                <c:pt idx="164">
                  <c:v>246.0</c:v>
                </c:pt>
                <c:pt idx="165">
                  <c:v>241.0</c:v>
                </c:pt>
                <c:pt idx="166">
                  <c:v>240.0</c:v>
                </c:pt>
                <c:pt idx="167">
                  <c:v>243.0</c:v>
                </c:pt>
                <c:pt idx="168">
                  <c:v>242.0</c:v>
                </c:pt>
                <c:pt idx="169">
                  <c:v>249.0</c:v>
                </c:pt>
                <c:pt idx="170">
                  <c:v>248.0</c:v>
                </c:pt>
                <c:pt idx="171">
                  <c:v>179.0</c:v>
                </c:pt>
                <c:pt idx="172">
                  <c:v>178.0</c:v>
                </c:pt>
                <c:pt idx="173">
                  <c:v>177.0</c:v>
                </c:pt>
                <c:pt idx="174">
                  <c:v>176.0</c:v>
                </c:pt>
                <c:pt idx="175">
                  <c:v>175.0</c:v>
                </c:pt>
                <c:pt idx="176">
                  <c:v>174.0</c:v>
                </c:pt>
                <c:pt idx="177">
                  <c:v>173.0</c:v>
                </c:pt>
                <c:pt idx="178">
                  <c:v>172.0</c:v>
                </c:pt>
                <c:pt idx="179">
                  <c:v>171.0</c:v>
                </c:pt>
                <c:pt idx="180">
                  <c:v>170.0</c:v>
                </c:pt>
                <c:pt idx="181">
                  <c:v>182.0</c:v>
                </c:pt>
                <c:pt idx="182">
                  <c:v>183.0</c:v>
                </c:pt>
                <c:pt idx="183">
                  <c:v>180.0</c:v>
                </c:pt>
                <c:pt idx="184">
                  <c:v>181.0</c:v>
                </c:pt>
                <c:pt idx="185">
                  <c:v>186.0</c:v>
                </c:pt>
                <c:pt idx="186">
                  <c:v>187.0</c:v>
                </c:pt>
                <c:pt idx="187">
                  <c:v>184.0</c:v>
                </c:pt>
                <c:pt idx="188">
                  <c:v>185.0</c:v>
                </c:pt>
                <c:pt idx="189">
                  <c:v>188.0</c:v>
                </c:pt>
                <c:pt idx="190">
                  <c:v>189.0</c:v>
                </c:pt>
                <c:pt idx="191">
                  <c:v>11.0</c:v>
                </c:pt>
                <c:pt idx="192">
                  <c:v>10.0</c:v>
                </c:pt>
                <c:pt idx="193">
                  <c:v>13.0</c:v>
                </c:pt>
                <c:pt idx="194">
                  <c:v>12.0</c:v>
                </c:pt>
                <c:pt idx="195">
                  <c:v>15.0</c:v>
                </c:pt>
                <c:pt idx="196">
                  <c:v>14.0</c:v>
                </c:pt>
                <c:pt idx="197">
                  <c:v>17.0</c:v>
                </c:pt>
                <c:pt idx="198">
                  <c:v>16.0</c:v>
                </c:pt>
                <c:pt idx="199">
                  <c:v>19.0</c:v>
                </c:pt>
                <c:pt idx="200">
                  <c:v>18.0</c:v>
                </c:pt>
                <c:pt idx="201">
                  <c:v>62.0</c:v>
                </c:pt>
                <c:pt idx="202">
                  <c:v>322.0</c:v>
                </c:pt>
                <c:pt idx="203">
                  <c:v>323.0</c:v>
                </c:pt>
                <c:pt idx="204">
                  <c:v>320.0</c:v>
                </c:pt>
                <c:pt idx="205">
                  <c:v>321.0</c:v>
                </c:pt>
                <c:pt idx="206">
                  <c:v>326.0</c:v>
                </c:pt>
                <c:pt idx="207">
                  <c:v>327.0</c:v>
                </c:pt>
                <c:pt idx="208">
                  <c:v>324.0</c:v>
                </c:pt>
                <c:pt idx="209">
                  <c:v>325.0</c:v>
                </c:pt>
                <c:pt idx="210">
                  <c:v>328.0</c:v>
                </c:pt>
                <c:pt idx="211">
                  <c:v>329.0</c:v>
                </c:pt>
                <c:pt idx="212">
                  <c:v>201.0</c:v>
                </c:pt>
                <c:pt idx="213">
                  <c:v>200.0</c:v>
                </c:pt>
                <c:pt idx="214">
                  <c:v>203.0</c:v>
                </c:pt>
                <c:pt idx="215">
                  <c:v>202.0</c:v>
                </c:pt>
                <c:pt idx="216">
                  <c:v>205.0</c:v>
                </c:pt>
                <c:pt idx="217">
                  <c:v>204.0</c:v>
                </c:pt>
                <c:pt idx="218">
                  <c:v>207.0</c:v>
                </c:pt>
                <c:pt idx="219">
                  <c:v>206.0</c:v>
                </c:pt>
                <c:pt idx="220">
                  <c:v>209.0</c:v>
                </c:pt>
                <c:pt idx="221">
                  <c:v>208.0</c:v>
                </c:pt>
                <c:pt idx="222">
                  <c:v>77.0</c:v>
                </c:pt>
                <c:pt idx="223">
                  <c:v>76.0</c:v>
                </c:pt>
                <c:pt idx="224">
                  <c:v>75.0</c:v>
                </c:pt>
                <c:pt idx="225">
                  <c:v>74.0</c:v>
                </c:pt>
                <c:pt idx="226">
                  <c:v>73.0</c:v>
                </c:pt>
                <c:pt idx="227">
                  <c:v>72.0</c:v>
                </c:pt>
                <c:pt idx="228">
                  <c:v>71.0</c:v>
                </c:pt>
                <c:pt idx="229">
                  <c:v>70.0</c:v>
                </c:pt>
                <c:pt idx="230">
                  <c:v>79.0</c:v>
                </c:pt>
                <c:pt idx="231">
                  <c:v>78.0</c:v>
                </c:pt>
                <c:pt idx="232">
                  <c:v>8.0</c:v>
                </c:pt>
                <c:pt idx="233">
                  <c:v>68.0</c:v>
                </c:pt>
                <c:pt idx="234">
                  <c:v>120.0</c:v>
                </c:pt>
                <c:pt idx="235">
                  <c:v>121.0</c:v>
                </c:pt>
                <c:pt idx="236">
                  <c:v>122.0</c:v>
                </c:pt>
                <c:pt idx="237">
                  <c:v>123.0</c:v>
                </c:pt>
                <c:pt idx="238">
                  <c:v>124.0</c:v>
                </c:pt>
                <c:pt idx="239">
                  <c:v>125.0</c:v>
                </c:pt>
                <c:pt idx="240">
                  <c:v>126.0</c:v>
                </c:pt>
                <c:pt idx="241">
                  <c:v>127.0</c:v>
                </c:pt>
                <c:pt idx="242">
                  <c:v>128.0</c:v>
                </c:pt>
                <c:pt idx="243">
                  <c:v>2.0</c:v>
                </c:pt>
                <c:pt idx="244">
                  <c:v>414.0</c:v>
                </c:pt>
                <c:pt idx="245">
                  <c:v>415.0</c:v>
                </c:pt>
                <c:pt idx="246">
                  <c:v>416.0</c:v>
                </c:pt>
                <c:pt idx="247">
                  <c:v>417.0</c:v>
                </c:pt>
                <c:pt idx="248">
                  <c:v>410.0</c:v>
                </c:pt>
                <c:pt idx="249">
                  <c:v>411.0</c:v>
                </c:pt>
                <c:pt idx="250">
                  <c:v>412.0</c:v>
                </c:pt>
                <c:pt idx="251">
                  <c:v>413.0</c:v>
                </c:pt>
                <c:pt idx="252">
                  <c:v>418.0</c:v>
                </c:pt>
                <c:pt idx="253">
                  <c:v>419.0</c:v>
                </c:pt>
                <c:pt idx="254">
                  <c:v>319.0</c:v>
                </c:pt>
                <c:pt idx="255">
                  <c:v>318.0</c:v>
                </c:pt>
                <c:pt idx="256">
                  <c:v>313.0</c:v>
                </c:pt>
                <c:pt idx="257">
                  <c:v>312.0</c:v>
                </c:pt>
                <c:pt idx="258">
                  <c:v>311.0</c:v>
                </c:pt>
                <c:pt idx="259">
                  <c:v>310.0</c:v>
                </c:pt>
                <c:pt idx="260">
                  <c:v>317.0</c:v>
                </c:pt>
                <c:pt idx="261">
                  <c:v>316.0</c:v>
                </c:pt>
                <c:pt idx="262">
                  <c:v>315.0</c:v>
                </c:pt>
                <c:pt idx="263">
                  <c:v>314.0</c:v>
                </c:pt>
                <c:pt idx="264">
                  <c:v>3.0</c:v>
                </c:pt>
                <c:pt idx="265">
                  <c:v>368.0</c:v>
                </c:pt>
                <c:pt idx="266">
                  <c:v>369.0</c:v>
                </c:pt>
                <c:pt idx="267">
                  <c:v>366.0</c:v>
                </c:pt>
                <c:pt idx="268">
                  <c:v>367.0</c:v>
                </c:pt>
                <c:pt idx="269">
                  <c:v>364.0</c:v>
                </c:pt>
                <c:pt idx="270">
                  <c:v>365.0</c:v>
                </c:pt>
                <c:pt idx="271">
                  <c:v>362.0</c:v>
                </c:pt>
                <c:pt idx="272">
                  <c:v>363.0</c:v>
                </c:pt>
                <c:pt idx="273">
                  <c:v>360.0</c:v>
                </c:pt>
                <c:pt idx="274">
                  <c:v>361.0</c:v>
                </c:pt>
                <c:pt idx="275">
                  <c:v>380.0</c:v>
                </c:pt>
                <c:pt idx="276">
                  <c:v>381.0</c:v>
                </c:pt>
                <c:pt idx="277">
                  <c:v>382.0</c:v>
                </c:pt>
                <c:pt idx="278">
                  <c:v>383.0</c:v>
                </c:pt>
                <c:pt idx="279">
                  <c:v>384.0</c:v>
                </c:pt>
                <c:pt idx="280">
                  <c:v>385.0</c:v>
                </c:pt>
                <c:pt idx="281">
                  <c:v>386.0</c:v>
                </c:pt>
                <c:pt idx="282">
                  <c:v>387.0</c:v>
                </c:pt>
                <c:pt idx="283">
                  <c:v>388.0</c:v>
                </c:pt>
                <c:pt idx="284">
                  <c:v>389.0</c:v>
                </c:pt>
                <c:pt idx="285">
                  <c:v>60.0</c:v>
                </c:pt>
                <c:pt idx="286">
                  <c:v>61.0</c:v>
                </c:pt>
                <c:pt idx="287">
                  <c:v>258.0</c:v>
                </c:pt>
                <c:pt idx="288">
                  <c:v>63.0</c:v>
                </c:pt>
                <c:pt idx="289">
                  <c:v>64.0</c:v>
                </c:pt>
                <c:pt idx="290">
                  <c:v>65.0</c:v>
                </c:pt>
                <c:pt idx="291">
                  <c:v>66.0</c:v>
                </c:pt>
                <c:pt idx="292">
                  <c:v>67.0</c:v>
                </c:pt>
                <c:pt idx="293">
                  <c:v>252.0</c:v>
                </c:pt>
                <c:pt idx="294">
                  <c:v>69.0</c:v>
                </c:pt>
                <c:pt idx="295">
                  <c:v>250.0</c:v>
                </c:pt>
                <c:pt idx="296">
                  <c:v>251.0</c:v>
                </c:pt>
                <c:pt idx="297">
                  <c:v>256.0</c:v>
                </c:pt>
                <c:pt idx="298">
                  <c:v>257.0</c:v>
                </c:pt>
                <c:pt idx="299">
                  <c:v>254.0</c:v>
                </c:pt>
                <c:pt idx="300">
                  <c:v>255.0</c:v>
                </c:pt>
                <c:pt idx="301">
                  <c:v>168.0</c:v>
                </c:pt>
                <c:pt idx="302">
                  <c:v>169.0</c:v>
                </c:pt>
                <c:pt idx="303">
                  <c:v>164.0</c:v>
                </c:pt>
                <c:pt idx="304">
                  <c:v>165.0</c:v>
                </c:pt>
                <c:pt idx="305">
                  <c:v>166.0</c:v>
                </c:pt>
                <c:pt idx="306">
                  <c:v>167.0</c:v>
                </c:pt>
                <c:pt idx="307">
                  <c:v>160.0</c:v>
                </c:pt>
                <c:pt idx="308">
                  <c:v>161.0</c:v>
                </c:pt>
                <c:pt idx="309">
                  <c:v>162.0</c:v>
                </c:pt>
                <c:pt idx="310">
                  <c:v>163.0</c:v>
                </c:pt>
                <c:pt idx="311">
                  <c:v>9.0</c:v>
                </c:pt>
                <c:pt idx="312">
                  <c:v>357.0</c:v>
                </c:pt>
                <c:pt idx="313">
                  <c:v>356.0</c:v>
                </c:pt>
                <c:pt idx="314">
                  <c:v>355.0</c:v>
                </c:pt>
                <c:pt idx="315">
                  <c:v>354.0</c:v>
                </c:pt>
                <c:pt idx="316">
                  <c:v>353.0</c:v>
                </c:pt>
                <c:pt idx="317">
                  <c:v>352.0</c:v>
                </c:pt>
                <c:pt idx="318">
                  <c:v>351.0</c:v>
                </c:pt>
                <c:pt idx="319">
                  <c:v>350.0</c:v>
                </c:pt>
                <c:pt idx="320">
                  <c:v>359.0</c:v>
                </c:pt>
                <c:pt idx="321">
                  <c:v>358.0</c:v>
                </c:pt>
                <c:pt idx="322">
                  <c:v>216.0</c:v>
                </c:pt>
                <c:pt idx="323">
                  <c:v>217.0</c:v>
                </c:pt>
                <c:pt idx="324">
                  <c:v>214.0</c:v>
                </c:pt>
                <c:pt idx="325">
                  <c:v>215.0</c:v>
                </c:pt>
                <c:pt idx="326">
                  <c:v>212.0</c:v>
                </c:pt>
                <c:pt idx="327">
                  <c:v>213.0</c:v>
                </c:pt>
                <c:pt idx="328">
                  <c:v>210.0</c:v>
                </c:pt>
                <c:pt idx="329">
                  <c:v>211.0</c:v>
                </c:pt>
                <c:pt idx="330">
                  <c:v>218.0</c:v>
                </c:pt>
                <c:pt idx="331">
                  <c:v>219.0</c:v>
                </c:pt>
                <c:pt idx="332">
                  <c:v>289.0</c:v>
                </c:pt>
                <c:pt idx="333">
                  <c:v>288.0</c:v>
                </c:pt>
                <c:pt idx="334">
                  <c:v>4.0</c:v>
                </c:pt>
                <c:pt idx="335">
                  <c:v>281.0</c:v>
                </c:pt>
                <c:pt idx="336">
                  <c:v>280.0</c:v>
                </c:pt>
                <c:pt idx="337">
                  <c:v>283.0</c:v>
                </c:pt>
                <c:pt idx="338">
                  <c:v>282.0</c:v>
                </c:pt>
                <c:pt idx="339">
                  <c:v>285.0</c:v>
                </c:pt>
                <c:pt idx="340">
                  <c:v>284.0</c:v>
                </c:pt>
                <c:pt idx="341">
                  <c:v>287.0</c:v>
                </c:pt>
                <c:pt idx="342">
                  <c:v>286.0</c:v>
                </c:pt>
                <c:pt idx="343">
                  <c:v>263.0</c:v>
                </c:pt>
                <c:pt idx="344">
                  <c:v>262.0</c:v>
                </c:pt>
                <c:pt idx="345">
                  <c:v>261.0</c:v>
                </c:pt>
                <c:pt idx="346">
                  <c:v>260.0</c:v>
                </c:pt>
                <c:pt idx="347">
                  <c:v>267.0</c:v>
                </c:pt>
                <c:pt idx="348">
                  <c:v>266.0</c:v>
                </c:pt>
                <c:pt idx="349">
                  <c:v>265.0</c:v>
                </c:pt>
                <c:pt idx="350">
                  <c:v>264.0</c:v>
                </c:pt>
                <c:pt idx="351">
                  <c:v>269.0</c:v>
                </c:pt>
                <c:pt idx="352">
                  <c:v>268.0</c:v>
                </c:pt>
                <c:pt idx="353">
                  <c:v>59.0</c:v>
                </c:pt>
                <c:pt idx="354">
                  <c:v>58.0</c:v>
                </c:pt>
                <c:pt idx="355">
                  <c:v>55.0</c:v>
                </c:pt>
                <c:pt idx="356">
                  <c:v>54.0</c:v>
                </c:pt>
                <c:pt idx="357">
                  <c:v>57.0</c:v>
                </c:pt>
                <c:pt idx="358">
                  <c:v>56.0</c:v>
                </c:pt>
                <c:pt idx="359">
                  <c:v>51.0</c:v>
                </c:pt>
                <c:pt idx="360">
                  <c:v>50.0</c:v>
                </c:pt>
                <c:pt idx="361">
                  <c:v>53.0</c:v>
                </c:pt>
                <c:pt idx="362">
                  <c:v>52.0</c:v>
                </c:pt>
                <c:pt idx="363">
                  <c:v>259.0</c:v>
                </c:pt>
                <c:pt idx="364">
                  <c:v>115.0</c:v>
                </c:pt>
                <c:pt idx="365">
                  <c:v>114.0</c:v>
                </c:pt>
                <c:pt idx="366">
                  <c:v>117.0</c:v>
                </c:pt>
                <c:pt idx="367">
                  <c:v>116.0</c:v>
                </c:pt>
                <c:pt idx="368">
                  <c:v>111.0</c:v>
                </c:pt>
                <c:pt idx="369">
                  <c:v>110.0</c:v>
                </c:pt>
                <c:pt idx="370">
                  <c:v>113.0</c:v>
                </c:pt>
                <c:pt idx="371">
                  <c:v>253.0</c:v>
                </c:pt>
                <c:pt idx="372">
                  <c:v>119.0</c:v>
                </c:pt>
                <c:pt idx="373">
                  <c:v>118.0</c:v>
                </c:pt>
                <c:pt idx="374">
                  <c:v>421.0</c:v>
                </c:pt>
                <c:pt idx="375">
                  <c:v>420.0</c:v>
                </c:pt>
                <c:pt idx="376">
                  <c:v>308.0</c:v>
                </c:pt>
                <c:pt idx="377">
                  <c:v>309.0</c:v>
                </c:pt>
                <c:pt idx="378">
                  <c:v>300.0</c:v>
                </c:pt>
                <c:pt idx="379">
                  <c:v>301.0</c:v>
                </c:pt>
                <c:pt idx="380">
                  <c:v>302.0</c:v>
                </c:pt>
                <c:pt idx="381">
                  <c:v>303.0</c:v>
                </c:pt>
                <c:pt idx="382">
                  <c:v>304.0</c:v>
                </c:pt>
                <c:pt idx="383">
                  <c:v>305.0</c:v>
                </c:pt>
                <c:pt idx="384">
                  <c:v>306.0</c:v>
                </c:pt>
                <c:pt idx="385">
                  <c:v>307.0</c:v>
                </c:pt>
                <c:pt idx="386">
                  <c:v>229.0</c:v>
                </c:pt>
                <c:pt idx="387">
                  <c:v>228.0</c:v>
                </c:pt>
                <c:pt idx="388">
                  <c:v>227.0</c:v>
                </c:pt>
                <c:pt idx="389">
                  <c:v>226.0</c:v>
                </c:pt>
                <c:pt idx="390">
                  <c:v>225.0</c:v>
                </c:pt>
                <c:pt idx="391">
                  <c:v>224.0</c:v>
                </c:pt>
                <c:pt idx="392">
                  <c:v>223.0</c:v>
                </c:pt>
                <c:pt idx="393">
                  <c:v>222.0</c:v>
                </c:pt>
                <c:pt idx="394">
                  <c:v>221.0</c:v>
                </c:pt>
                <c:pt idx="395">
                  <c:v>220.0</c:v>
                </c:pt>
                <c:pt idx="396">
                  <c:v>391.0</c:v>
                </c:pt>
                <c:pt idx="397">
                  <c:v>89.0</c:v>
                </c:pt>
                <c:pt idx="398">
                  <c:v>151.0</c:v>
                </c:pt>
                <c:pt idx="399">
                  <c:v>150.0</c:v>
                </c:pt>
                <c:pt idx="400">
                  <c:v>153.0</c:v>
                </c:pt>
                <c:pt idx="401">
                  <c:v>152.0</c:v>
                </c:pt>
                <c:pt idx="402">
                  <c:v>155.0</c:v>
                </c:pt>
                <c:pt idx="403">
                  <c:v>154.0</c:v>
                </c:pt>
                <c:pt idx="404">
                  <c:v>157.0</c:v>
                </c:pt>
                <c:pt idx="405">
                  <c:v>156.0</c:v>
                </c:pt>
                <c:pt idx="406">
                  <c:v>159.0</c:v>
                </c:pt>
                <c:pt idx="407">
                  <c:v>158.0</c:v>
                </c:pt>
                <c:pt idx="408">
                  <c:v>112.0</c:v>
                </c:pt>
                <c:pt idx="409">
                  <c:v>80.0</c:v>
                </c:pt>
                <c:pt idx="410">
                  <c:v>81.0</c:v>
                </c:pt>
                <c:pt idx="411">
                  <c:v>48.0</c:v>
                </c:pt>
                <c:pt idx="412">
                  <c:v>49.0</c:v>
                </c:pt>
                <c:pt idx="413">
                  <c:v>46.0</c:v>
                </c:pt>
                <c:pt idx="414">
                  <c:v>47.0</c:v>
                </c:pt>
                <c:pt idx="415">
                  <c:v>44.0</c:v>
                </c:pt>
                <c:pt idx="416">
                  <c:v>45.0</c:v>
                </c:pt>
                <c:pt idx="417">
                  <c:v>42.0</c:v>
                </c:pt>
                <c:pt idx="418">
                  <c:v>43.0</c:v>
                </c:pt>
                <c:pt idx="419">
                  <c:v>40.0</c:v>
                </c:pt>
                <c:pt idx="420">
                  <c:v>41.0</c:v>
                </c:pt>
                <c:pt idx="421">
                  <c:v>5.0</c:v>
                </c:pt>
              </c:numCache>
            </c:numRef>
          </c:cat>
          <c:val>
            <c:numRef>
              <c:f>'[1]M5-97%-data'!$AA$426:$AA$847</c:f>
              <c:numCache>
                <c:formatCode>General</c:formatCode>
                <c:ptCount val="422"/>
                <c:pt idx="0">
                  <c:v>2.63192525332281E-5</c:v>
                </c:pt>
                <c:pt idx="1">
                  <c:v>0.0210817212791157</c:v>
                </c:pt>
                <c:pt idx="2">
                  <c:v>0.0</c:v>
                </c:pt>
                <c:pt idx="3">
                  <c:v>0.000579023555731017</c:v>
                </c:pt>
                <c:pt idx="4">
                  <c:v>2.63192525332281E-5</c:v>
                </c:pt>
                <c:pt idx="5">
                  <c:v>0.0</c:v>
                </c:pt>
                <c:pt idx="6">
                  <c:v>0.000526385050664561</c:v>
                </c:pt>
                <c:pt idx="7">
                  <c:v>2.63192525332281E-5</c:v>
                </c:pt>
                <c:pt idx="8">
                  <c:v>0.000394788787998421</c:v>
                </c:pt>
                <c:pt idx="9">
                  <c:v>0.000710619818397157</c:v>
                </c:pt>
                <c:pt idx="10">
                  <c:v>2.63192525332281E-5</c:v>
                </c:pt>
                <c:pt idx="11">
                  <c:v>0.00013159626266614</c:v>
                </c:pt>
                <c:pt idx="12">
                  <c:v>0.00121068561652849</c:v>
                </c:pt>
                <c:pt idx="13">
                  <c:v>2.63192525332281E-5</c:v>
                </c:pt>
                <c:pt idx="14">
                  <c:v>0.0</c:v>
                </c:pt>
                <c:pt idx="15">
                  <c:v>0.0</c:v>
                </c:pt>
                <c:pt idx="16">
                  <c:v>5.26385050664561E-5</c:v>
                </c:pt>
                <c:pt idx="17">
                  <c:v>0.00655349388077378</c:v>
                </c:pt>
                <c:pt idx="18">
                  <c:v>0.0</c:v>
                </c:pt>
                <c:pt idx="19">
                  <c:v>2.63192525332281E-5</c:v>
                </c:pt>
                <c:pt idx="20">
                  <c:v>0.0</c:v>
                </c:pt>
                <c:pt idx="21">
                  <c:v>0.000105277010132912</c:v>
                </c:pt>
                <c:pt idx="22">
                  <c:v>0.0</c:v>
                </c:pt>
                <c:pt idx="23">
                  <c:v>0.000105277010132912</c:v>
                </c:pt>
                <c:pt idx="24">
                  <c:v>0.000157915515199368</c:v>
                </c:pt>
                <c:pt idx="25">
                  <c:v>0.000184234767732596</c:v>
                </c:pt>
                <c:pt idx="26">
                  <c:v>2.63192525332281E-5</c:v>
                </c:pt>
                <c:pt idx="27">
                  <c:v>0.000868535333596526</c:v>
                </c:pt>
                <c:pt idx="28">
                  <c:v>0.000500065798131333</c:v>
                </c:pt>
                <c:pt idx="29">
                  <c:v>0.000763258323463613</c:v>
                </c:pt>
                <c:pt idx="30">
                  <c:v>0.0049743387287801</c:v>
                </c:pt>
                <c:pt idx="31">
                  <c:v>0.000105277010132912</c:v>
                </c:pt>
                <c:pt idx="32">
                  <c:v>0.00268456375838926</c:v>
                </c:pt>
                <c:pt idx="33">
                  <c:v>7.89577575996842E-5</c:v>
                </c:pt>
                <c:pt idx="34">
                  <c:v>0.000236873272799052</c:v>
                </c:pt>
                <c:pt idx="35">
                  <c:v>0.00244769048559021</c:v>
                </c:pt>
                <c:pt idx="36">
                  <c:v>0.000105277010132912</c:v>
                </c:pt>
                <c:pt idx="37">
                  <c:v>0.000157915515199368</c:v>
                </c:pt>
                <c:pt idx="38">
                  <c:v>0.00297407553625477</c:v>
                </c:pt>
                <c:pt idx="39">
                  <c:v>0.000579023555731017</c:v>
                </c:pt>
                <c:pt idx="40">
                  <c:v>0.00855375707329912</c:v>
                </c:pt>
                <c:pt idx="41">
                  <c:v>0.000105277010132912</c:v>
                </c:pt>
                <c:pt idx="42">
                  <c:v>0.00013159626266614</c:v>
                </c:pt>
                <c:pt idx="43">
                  <c:v>0.00789577575996841</c:v>
                </c:pt>
                <c:pt idx="44">
                  <c:v>0.000500065798131333</c:v>
                </c:pt>
                <c:pt idx="45">
                  <c:v>0.000236873272799052</c:v>
                </c:pt>
                <c:pt idx="46">
                  <c:v>7.89577575996842E-5</c:v>
                </c:pt>
                <c:pt idx="47">
                  <c:v>0.000236873272799052</c:v>
                </c:pt>
                <c:pt idx="48">
                  <c:v>0.00313199105145414</c:v>
                </c:pt>
                <c:pt idx="49">
                  <c:v>0.000105277010132912</c:v>
                </c:pt>
                <c:pt idx="50">
                  <c:v>0.000157915515199368</c:v>
                </c:pt>
                <c:pt idx="51">
                  <c:v>2.63192525332281E-5</c:v>
                </c:pt>
                <c:pt idx="52">
                  <c:v>2.63192525332281E-5</c:v>
                </c:pt>
                <c:pt idx="53">
                  <c:v>2.63192525332281E-5</c:v>
                </c:pt>
                <c:pt idx="54">
                  <c:v>0.00013159626266614</c:v>
                </c:pt>
                <c:pt idx="55">
                  <c:v>0.000157915515199368</c:v>
                </c:pt>
                <c:pt idx="56">
                  <c:v>0.000105277010132912</c:v>
                </c:pt>
                <c:pt idx="57">
                  <c:v>0.0</c:v>
                </c:pt>
                <c:pt idx="58">
                  <c:v>0.000263192525332281</c:v>
                </c:pt>
                <c:pt idx="59">
                  <c:v>0.00013159626266614</c:v>
                </c:pt>
                <c:pt idx="60">
                  <c:v>0.0161073825503356</c:v>
                </c:pt>
                <c:pt idx="61">
                  <c:v>0.00250032899065666</c:v>
                </c:pt>
                <c:pt idx="62">
                  <c:v>2.63192525332281E-5</c:v>
                </c:pt>
                <c:pt idx="63">
                  <c:v>0.00178970917225951</c:v>
                </c:pt>
                <c:pt idx="64">
                  <c:v>0.000105277010132912</c:v>
                </c:pt>
                <c:pt idx="65">
                  <c:v>2.63192525332281E-5</c:v>
                </c:pt>
                <c:pt idx="66">
                  <c:v>0.000631662060797473</c:v>
                </c:pt>
                <c:pt idx="67">
                  <c:v>7.89577575996842E-5</c:v>
                </c:pt>
                <c:pt idx="68">
                  <c:v>0.00192130543492565</c:v>
                </c:pt>
                <c:pt idx="69">
                  <c:v>0.000236873272799052</c:v>
                </c:pt>
                <c:pt idx="70">
                  <c:v>0.000210554020265824</c:v>
                </c:pt>
                <c:pt idx="71">
                  <c:v>2.63192525332281E-5</c:v>
                </c:pt>
                <c:pt idx="72">
                  <c:v>0.00686932491117252</c:v>
                </c:pt>
                <c:pt idx="73">
                  <c:v>0.000105277010132912</c:v>
                </c:pt>
                <c:pt idx="74">
                  <c:v>0.000394788787998421</c:v>
                </c:pt>
                <c:pt idx="75">
                  <c:v>0.0</c:v>
                </c:pt>
                <c:pt idx="76">
                  <c:v>0.000210554020265824</c:v>
                </c:pt>
                <c:pt idx="77">
                  <c:v>2.63192525332281E-5</c:v>
                </c:pt>
                <c:pt idx="78">
                  <c:v>0.0</c:v>
                </c:pt>
                <c:pt idx="79">
                  <c:v>0.000210554020265824</c:v>
                </c:pt>
                <c:pt idx="80">
                  <c:v>0.00236873272799052</c:v>
                </c:pt>
                <c:pt idx="81">
                  <c:v>0.0</c:v>
                </c:pt>
                <c:pt idx="82">
                  <c:v>0.0220292143703119</c:v>
                </c:pt>
                <c:pt idx="83">
                  <c:v>7.89577575996842E-5</c:v>
                </c:pt>
                <c:pt idx="84">
                  <c:v>0.000157915515199368</c:v>
                </c:pt>
                <c:pt idx="85">
                  <c:v>5.26385050664561E-5</c:v>
                </c:pt>
                <c:pt idx="86">
                  <c:v>0.00013159626266614</c:v>
                </c:pt>
                <c:pt idx="87">
                  <c:v>0.000236873272799052</c:v>
                </c:pt>
                <c:pt idx="88">
                  <c:v>2.63192525332281E-5</c:v>
                </c:pt>
                <c:pt idx="89">
                  <c:v>0.000236873272799052</c:v>
                </c:pt>
                <c:pt idx="90">
                  <c:v>5.26385050664561E-5</c:v>
                </c:pt>
                <c:pt idx="91">
                  <c:v>0.0</c:v>
                </c:pt>
                <c:pt idx="92">
                  <c:v>0.000368469535465193</c:v>
                </c:pt>
                <c:pt idx="93">
                  <c:v>0.000447427293064877</c:v>
                </c:pt>
                <c:pt idx="94">
                  <c:v>5.26385050664561E-5</c:v>
                </c:pt>
                <c:pt idx="95">
                  <c:v>0.0141334386103435</c:v>
                </c:pt>
                <c:pt idx="96">
                  <c:v>2.63192525332281E-5</c:v>
                </c:pt>
                <c:pt idx="97">
                  <c:v>0.000157915515199368</c:v>
                </c:pt>
                <c:pt idx="98">
                  <c:v>0.0</c:v>
                </c:pt>
                <c:pt idx="99">
                  <c:v>5.26385050664561E-5</c:v>
                </c:pt>
                <c:pt idx="100">
                  <c:v>0.000500065798131333</c:v>
                </c:pt>
                <c:pt idx="101">
                  <c:v>0.000184234767732596</c:v>
                </c:pt>
                <c:pt idx="102">
                  <c:v>0.000421108040531649</c:v>
                </c:pt>
                <c:pt idx="103">
                  <c:v>5.26385050664561E-5</c:v>
                </c:pt>
                <c:pt idx="104">
                  <c:v>7.89577575996842E-5</c:v>
                </c:pt>
                <c:pt idx="105">
                  <c:v>0.000105277010132912</c:v>
                </c:pt>
                <c:pt idx="106">
                  <c:v>7.89577575996842E-5</c:v>
                </c:pt>
                <c:pt idx="107">
                  <c:v>0.0</c:v>
                </c:pt>
                <c:pt idx="108">
                  <c:v>0.000842216081063298</c:v>
                </c:pt>
                <c:pt idx="109">
                  <c:v>0.000184234767732596</c:v>
                </c:pt>
                <c:pt idx="110">
                  <c:v>0.000157915515199368</c:v>
                </c:pt>
                <c:pt idx="111">
                  <c:v>0.000263192525332281</c:v>
                </c:pt>
                <c:pt idx="112">
                  <c:v>0.0</c:v>
                </c:pt>
                <c:pt idx="113">
                  <c:v>0.0</c:v>
                </c:pt>
                <c:pt idx="114">
                  <c:v>0.000684300565863929</c:v>
                </c:pt>
                <c:pt idx="115">
                  <c:v>0.000263192525332281</c:v>
                </c:pt>
                <c:pt idx="116">
                  <c:v>0.000894854586129754</c:v>
                </c:pt>
                <c:pt idx="117">
                  <c:v>0.00639557836557442</c:v>
                </c:pt>
                <c:pt idx="118">
                  <c:v>0.00244769048559021</c:v>
                </c:pt>
                <c:pt idx="119">
                  <c:v>0.000684300565863929</c:v>
                </c:pt>
                <c:pt idx="120">
                  <c:v>0.000605342808264245</c:v>
                </c:pt>
                <c:pt idx="121">
                  <c:v>0.00121068561652849</c:v>
                </c:pt>
                <c:pt idx="122">
                  <c:v>0.000657981313330701</c:v>
                </c:pt>
                <c:pt idx="123">
                  <c:v>0.000368469535465193</c:v>
                </c:pt>
                <c:pt idx="124">
                  <c:v>2.63192525332281E-5</c:v>
                </c:pt>
                <c:pt idx="125">
                  <c:v>0.0</c:v>
                </c:pt>
                <c:pt idx="126">
                  <c:v>0.000210554020265824</c:v>
                </c:pt>
                <c:pt idx="127">
                  <c:v>2.63192525332281E-5</c:v>
                </c:pt>
                <c:pt idx="128">
                  <c:v>0.0</c:v>
                </c:pt>
                <c:pt idx="129">
                  <c:v>0.0</c:v>
                </c:pt>
                <c:pt idx="130">
                  <c:v>0.00013159626266614</c:v>
                </c:pt>
                <c:pt idx="131">
                  <c:v>7.89577575996842E-5</c:v>
                </c:pt>
                <c:pt idx="132">
                  <c:v>0.000657981313330701</c:v>
                </c:pt>
                <c:pt idx="133">
                  <c:v>0.000210554020265824</c:v>
                </c:pt>
                <c:pt idx="134">
                  <c:v>0.000184234767732596</c:v>
                </c:pt>
                <c:pt idx="135">
                  <c:v>0.0182918805105935</c:v>
                </c:pt>
                <c:pt idx="136">
                  <c:v>0.000105277010132912</c:v>
                </c:pt>
                <c:pt idx="137">
                  <c:v>7.89577575996842E-5</c:v>
                </c:pt>
                <c:pt idx="138">
                  <c:v>0.000368469535465193</c:v>
                </c:pt>
                <c:pt idx="139">
                  <c:v>0.000157915515199368</c:v>
                </c:pt>
                <c:pt idx="140">
                  <c:v>0.00326358731412028</c:v>
                </c:pt>
                <c:pt idx="141">
                  <c:v>0.000315831030398737</c:v>
                </c:pt>
                <c:pt idx="142">
                  <c:v>0.00157915515199368</c:v>
                </c:pt>
                <c:pt idx="143">
                  <c:v>0.000236873272799052</c:v>
                </c:pt>
                <c:pt idx="144">
                  <c:v>0.0134491380444795</c:v>
                </c:pt>
                <c:pt idx="145">
                  <c:v>0.000105277010132912</c:v>
                </c:pt>
                <c:pt idx="146">
                  <c:v>0.000263192525332281</c:v>
                </c:pt>
                <c:pt idx="147">
                  <c:v>0.000657981313330701</c:v>
                </c:pt>
                <c:pt idx="148">
                  <c:v>0.000552704303197789</c:v>
                </c:pt>
                <c:pt idx="149">
                  <c:v>0.0</c:v>
                </c:pt>
                <c:pt idx="150">
                  <c:v>2.63192525332281E-5</c:v>
                </c:pt>
                <c:pt idx="151">
                  <c:v>0.0</c:v>
                </c:pt>
                <c:pt idx="152">
                  <c:v>7.89577575996842E-5</c:v>
                </c:pt>
                <c:pt idx="153">
                  <c:v>7.89577575996842E-5</c:v>
                </c:pt>
                <c:pt idx="154">
                  <c:v>5.26385050664561E-5</c:v>
                </c:pt>
                <c:pt idx="155">
                  <c:v>0.000105277010132912</c:v>
                </c:pt>
                <c:pt idx="156">
                  <c:v>0.000184234767732596</c:v>
                </c:pt>
                <c:pt idx="157">
                  <c:v>0.00100013159626267</c:v>
                </c:pt>
                <c:pt idx="158">
                  <c:v>0.000342150282931965</c:v>
                </c:pt>
                <c:pt idx="159">
                  <c:v>0.000500065798131333</c:v>
                </c:pt>
                <c:pt idx="160">
                  <c:v>0.0112383208316884</c:v>
                </c:pt>
                <c:pt idx="161">
                  <c:v>0.0</c:v>
                </c:pt>
                <c:pt idx="162">
                  <c:v>2.63192525332281E-5</c:v>
                </c:pt>
                <c:pt idx="163">
                  <c:v>0.00013159626266614</c:v>
                </c:pt>
                <c:pt idx="164">
                  <c:v>0.0</c:v>
                </c:pt>
                <c:pt idx="165">
                  <c:v>0.0</c:v>
                </c:pt>
                <c:pt idx="166">
                  <c:v>2.63192525332281E-5</c:v>
                </c:pt>
                <c:pt idx="167">
                  <c:v>0.0</c:v>
                </c:pt>
                <c:pt idx="168">
                  <c:v>0.0197657586524543</c:v>
                </c:pt>
                <c:pt idx="169">
                  <c:v>7.89577575996842E-5</c:v>
                </c:pt>
                <c:pt idx="170">
                  <c:v>2.63192525332281E-5</c:v>
                </c:pt>
                <c:pt idx="171">
                  <c:v>0.0</c:v>
                </c:pt>
                <c:pt idx="172">
                  <c:v>7.89577575996842E-5</c:v>
                </c:pt>
                <c:pt idx="173">
                  <c:v>2.63192525332281E-5</c:v>
                </c:pt>
                <c:pt idx="174">
                  <c:v>0.0</c:v>
                </c:pt>
                <c:pt idx="175">
                  <c:v>0.0</c:v>
                </c:pt>
                <c:pt idx="176">
                  <c:v>0.000105277010132912</c:v>
                </c:pt>
                <c:pt idx="177">
                  <c:v>5.26385050664561E-5</c:v>
                </c:pt>
                <c:pt idx="178">
                  <c:v>2.63192525332281E-5</c:v>
                </c:pt>
                <c:pt idx="179">
                  <c:v>2.63192525332281E-5</c:v>
                </c:pt>
                <c:pt idx="180">
                  <c:v>0.0</c:v>
                </c:pt>
                <c:pt idx="181">
                  <c:v>7.89577575996842E-5</c:v>
                </c:pt>
                <c:pt idx="182">
                  <c:v>0.0</c:v>
                </c:pt>
                <c:pt idx="183">
                  <c:v>5.26385050664561E-5</c:v>
                </c:pt>
                <c:pt idx="184">
                  <c:v>0.0</c:v>
                </c:pt>
                <c:pt idx="185">
                  <c:v>0.0</c:v>
                </c:pt>
                <c:pt idx="186">
                  <c:v>0.000105277010132912</c:v>
                </c:pt>
                <c:pt idx="187">
                  <c:v>0.000763258323463613</c:v>
                </c:pt>
                <c:pt idx="188">
                  <c:v>5.26385050664561E-5</c:v>
                </c:pt>
                <c:pt idx="189">
                  <c:v>0.0</c:v>
                </c:pt>
                <c:pt idx="190">
                  <c:v>2.63192525332281E-5</c:v>
                </c:pt>
                <c:pt idx="191">
                  <c:v>0.000894854586129754</c:v>
                </c:pt>
                <c:pt idx="192">
                  <c:v>0.000526385050664561</c:v>
                </c:pt>
                <c:pt idx="193">
                  <c:v>0.00013159626266614</c:v>
                </c:pt>
                <c:pt idx="194">
                  <c:v>0.000552704303197789</c:v>
                </c:pt>
                <c:pt idx="195">
                  <c:v>0.000447427293064877</c:v>
                </c:pt>
                <c:pt idx="196">
                  <c:v>0.00134228187919463</c:v>
                </c:pt>
                <c:pt idx="197">
                  <c:v>0.00139492038426109</c:v>
                </c:pt>
                <c:pt idx="198">
                  <c:v>0.000394788787998421</c:v>
                </c:pt>
                <c:pt idx="199">
                  <c:v>0.00163179365706014</c:v>
                </c:pt>
                <c:pt idx="200">
                  <c:v>0.000157915515199368</c:v>
                </c:pt>
                <c:pt idx="201">
                  <c:v>0.0</c:v>
                </c:pt>
                <c:pt idx="202">
                  <c:v>0.000710619818397157</c:v>
                </c:pt>
                <c:pt idx="203">
                  <c:v>2.63192525332281E-5</c:v>
                </c:pt>
                <c:pt idx="204">
                  <c:v>2.63192525332281E-5</c:v>
                </c:pt>
                <c:pt idx="205">
                  <c:v>0.000342150282931965</c:v>
                </c:pt>
                <c:pt idx="206">
                  <c:v>0.000368469535465193</c:v>
                </c:pt>
                <c:pt idx="207">
                  <c:v>0.0</c:v>
                </c:pt>
                <c:pt idx="208">
                  <c:v>0.00350046058691933</c:v>
                </c:pt>
                <c:pt idx="209">
                  <c:v>0.000315831030398737</c:v>
                </c:pt>
                <c:pt idx="210">
                  <c:v>0.00763258323463613</c:v>
                </c:pt>
                <c:pt idx="211">
                  <c:v>0.0</c:v>
                </c:pt>
                <c:pt idx="212">
                  <c:v>0.000105277010132912</c:v>
                </c:pt>
                <c:pt idx="213">
                  <c:v>0.00013159626266614</c:v>
                </c:pt>
                <c:pt idx="214">
                  <c:v>5.26385050664561E-5</c:v>
                </c:pt>
                <c:pt idx="215">
                  <c:v>7.89577575996842E-5</c:v>
                </c:pt>
                <c:pt idx="216">
                  <c:v>0.000184234767732596</c:v>
                </c:pt>
                <c:pt idx="217">
                  <c:v>0.0101065929727596</c:v>
                </c:pt>
                <c:pt idx="218">
                  <c:v>0.000184234767732596</c:v>
                </c:pt>
                <c:pt idx="219">
                  <c:v>0.000342150282931965</c:v>
                </c:pt>
                <c:pt idx="220">
                  <c:v>0.000447427293064877</c:v>
                </c:pt>
                <c:pt idx="221">
                  <c:v>0.0</c:v>
                </c:pt>
                <c:pt idx="222">
                  <c:v>0.000236873272799052</c:v>
                </c:pt>
                <c:pt idx="223">
                  <c:v>0.003000394788788</c:v>
                </c:pt>
                <c:pt idx="224">
                  <c:v>0.000315831030398737</c:v>
                </c:pt>
                <c:pt idx="225">
                  <c:v>0.000105277010132912</c:v>
                </c:pt>
                <c:pt idx="226">
                  <c:v>0.00113172785892881</c:v>
                </c:pt>
                <c:pt idx="227">
                  <c:v>0.000236873272799052</c:v>
                </c:pt>
                <c:pt idx="228">
                  <c:v>0.00013159626266614</c:v>
                </c:pt>
                <c:pt idx="229">
                  <c:v>5.26385050664561E-5</c:v>
                </c:pt>
                <c:pt idx="230">
                  <c:v>0.000210554020265824</c:v>
                </c:pt>
                <c:pt idx="231">
                  <c:v>2.63192525332281E-5</c:v>
                </c:pt>
                <c:pt idx="232">
                  <c:v>0.0034741413343861</c:v>
                </c:pt>
                <c:pt idx="233">
                  <c:v>7.89577575996842E-5</c:v>
                </c:pt>
                <c:pt idx="234">
                  <c:v>0.0073167522042374</c:v>
                </c:pt>
                <c:pt idx="235">
                  <c:v>0.000105277010132912</c:v>
                </c:pt>
                <c:pt idx="236">
                  <c:v>0.00013159626266614</c:v>
                </c:pt>
                <c:pt idx="237">
                  <c:v>0.000315831030398737</c:v>
                </c:pt>
                <c:pt idx="238">
                  <c:v>0.0</c:v>
                </c:pt>
                <c:pt idx="239">
                  <c:v>5.26385050664561E-5</c:v>
                </c:pt>
                <c:pt idx="240">
                  <c:v>0.000157915515199368</c:v>
                </c:pt>
                <c:pt idx="241">
                  <c:v>7.89577575996842E-5</c:v>
                </c:pt>
                <c:pt idx="242">
                  <c:v>0.00771154099223582</c:v>
                </c:pt>
                <c:pt idx="243">
                  <c:v>0.0103434662455586</c:v>
                </c:pt>
                <c:pt idx="244">
                  <c:v>0.0</c:v>
                </c:pt>
                <c:pt idx="245">
                  <c:v>0.00147387814186077</c:v>
                </c:pt>
                <c:pt idx="246">
                  <c:v>0.00331622581918673</c:v>
                </c:pt>
                <c:pt idx="247">
                  <c:v>0.000447427293064877</c:v>
                </c:pt>
                <c:pt idx="248">
                  <c:v>0.0</c:v>
                </c:pt>
                <c:pt idx="249">
                  <c:v>0.000289511777865509</c:v>
                </c:pt>
                <c:pt idx="250">
                  <c:v>0.0</c:v>
                </c:pt>
                <c:pt idx="251">
                  <c:v>0.000157915515199368</c:v>
                </c:pt>
                <c:pt idx="252">
                  <c:v>5.26385050664561E-5</c:v>
                </c:pt>
                <c:pt idx="253">
                  <c:v>2.63192525332281E-5</c:v>
                </c:pt>
                <c:pt idx="254">
                  <c:v>0.00360573759705224</c:v>
                </c:pt>
                <c:pt idx="255">
                  <c:v>0.00013159626266614</c:v>
                </c:pt>
                <c:pt idx="256">
                  <c:v>0.0</c:v>
                </c:pt>
                <c:pt idx="257">
                  <c:v>0.000184234767732596</c:v>
                </c:pt>
                <c:pt idx="258">
                  <c:v>0.000210554020265824</c:v>
                </c:pt>
                <c:pt idx="259">
                  <c:v>0.000236873272799052</c:v>
                </c:pt>
                <c:pt idx="260">
                  <c:v>0.0</c:v>
                </c:pt>
                <c:pt idx="261">
                  <c:v>0.00176338991972628</c:v>
                </c:pt>
                <c:pt idx="262">
                  <c:v>0.00142123963679431</c:v>
                </c:pt>
                <c:pt idx="263">
                  <c:v>5.26385050664561E-5</c:v>
                </c:pt>
                <c:pt idx="264">
                  <c:v>0.0115278326095539</c:v>
                </c:pt>
                <c:pt idx="265">
                  <c:v>5.26385050664561E-5</c:v>
                </c:pt>
                <c:pt idx="266">
                  <c:v>2.63192525332281E-5</c:v>
                </c:pt>
                <c:pt idx="267">
                  <c:v>0.00242137123305698</c:v>
                </c:pt>
                <c:pt idx="268">
                  <c:v>0.000105277010132912</c:v>
                </c:pt>
                <c:pt idx="269">
                  <c:v>0.000210554020265824</c:v>
                </c:pt>
                <c:pt idx="270">
                  <c:v>2.63192525332281E-5</c:v>
                </c:pt>
                <c:pt idx="271">
                  <c:v>0.000236873272799052</c:v>
                </c:pt>
                <c:pt idx="272">
                  <c:v>0.00118436636399526</c:v>
                </c:pt>
                <c:pt idx="273">
                  <c:v>5.26385050664561E-5</c:v>
                </c:pt>
                <c:pt idx="274">
                  <c:v>0.00218449796025793</c:v>
                </c:pt>
                <c:pt idx="275">
                  <c:v>5.26385050664561E-5</c:v>
                </c:pt>
                <c:pt idx="276">
                  <c:v>7.89577575996842E-5</c:v>
                </c:pt>
                <c:pt idx="277">
                  <c:v>7.89577575996842E-5</c:v>
                </c:pt>
                <c:pt idx="278">
                  <c:v>0.000315831030398737</c:v>
                </c:pt>
                <c:pt idx="279">
                  <c:v>0.000210554020265824</c:v>
                </c:pt>
                <c:pt idx="280">
                  <c:v>0.000289511777865509</c:v>
                </c:pt>
                <c:pt idx="281">
                  <c:v>0.000157915515199368</c:v>
                </c:pt>
                <c:pt idx="282">
                  <c:v>2.63192525332281E-5</c:v>
                </c:pt>
                <c:pt idx="283">
                  <c:v>0.000289511777865509</c:v>
                </c:pt>
                <c:pt idx="284">
                  <c:v>0.000105277010132912</c:v>
                </c:pt>
                <c:pt idx="285">
                  <c:v>0.000157915515199368</c:v>
                </c:pt>
                <c:pt idx="286">
                  <c:v>0.0</c:v>
                </c:pt>
                <c:pt idx="287">
                  <c:v>5.26385050664561E-5</c:v>
                </c:pt>
                <c:pt idx="288">
                  <c:v>0.000684300565863929</c:v>
                </c:pt>
                <c:pt idx="289">
                  <c:v>0.000973812343729438</c:v>
                </c:pt>
                <c:pt idx="290">
                  <c:v>0.000342150282931965</c:v>
                </c:pt>
                <c:pt idx="291">
                  <c:v>0.0</c:v>
                </c:pt>
                <c:pt idx="292">
                  <c:v>2.63192525332281E-5</c:v>
                </c:pt>
                <c:pt idx="293">
                  <c:v>0.000657981313330701</c:v>
                </c:pt>
                <c:pt idx="294">
                  <c:v>0.00434267666798263</c:v>
                </c:pt>
                <c:pt idx="295">
                  <c:v>2.63192525332281E-5</c:v>
                </c:pt>
                <c:pt idx="296">
                  <c:v>0.0</c:v>
                </c:pt>
                <c:pt idx="297">
                  <c:v>0.000631662060797473</c:v>
                </c:pt>
                <c:pt idx="298">
                  <c:v>0.0131333070140808</c:v>
                </c:pt>
                <c:pt idx="299">
                  <c:v>0.000394788787998421</c:v>
                </c:pt>
                <c:pt idx="300">
                  <c:v>0.000842216081063298</c:v>
                </c:pt>
                <c:pt idx="301">
                  <c:v>0.000421108040531649</c:v>
                </c:pt>
                <c:pt idx="302">
                  <c:v>7.89577575996842E-5</c:v>
                </c:pt>
                <c:pt idx="303">
                  <c:v>7.89577575996842E-5</c:v>
                </c:pt>
                <c:pt idx="304">
                  <c:v>0.000105277010132912</c:v>
                </c:pt>
                <c:pt idx="305">
                  <c:v>7.89577575996842E-5</c:v>
                </c:pt>
                <c:pt idx="306">
                  <c:v>0.000236873272799052</c:v>
                </c:pt>
                <c:pt idx="307">
                  <c:v>0.000105277010132912</c:v>
                </c:pt>
                <c:pt idx="308">
                  <c:v>0.000157915515199368</c:v>
                </c:pt>
                <c:pt idx="309">
                  <c:v>7.89577575996842E-5</c:v>
                </c:pt>
                <c:pt idx="310">
                  <c:v>0.000184234767732596</c:v>
                </c:pt>
                <c:pt idx="311">
                  <c:v>0.003000394788788</c:v>
                </c:pt>
                <c:pt idx="312">
                  <c:v>0.00013159626266614</c:v>
                </c:pt>
                <c:pt idx="313">
                  <c:v>0.0</c:v>
                </c:pt>
                <c:pt idx="314">
                  <c:v>7.89577575996842E-5</c:v>
                </c:pt>
                <c:pt idx="315">
                  <c:v>0.0</c:v>
                </c:pt>
                <c:pt idx="316">
                  <c:v>0.0</c:v>
                </c:pt>
                <c:pt idx="317">
                  <c:v>2.63192525332281E-5</c:v>
                </c:pt>
                <c:pt idx="318">
                  <c:v>0.00213185945519147</c:v>
                </c:pt>
                <c:pt idx="319">
                  <c:v>5.26385050664561E-5</c:v>
                </c:pt>
                <c:pt idx="320">
                  <c:v>0.0</c:v>
                </c:pt>
                <c:pt idx="321">
                  <c:v>0.00484274246611396</c:v>
                </c:pt>
                <c:pt idx="322">
                  <c:v>0.000579023555731017</c:v>
                </c:pt>
                <c:pt idx="323">
                  <c:v>7.89577575996842E-5</c:v>
                </c:pt>
                <c:pt idx="324">
                  <c:v>0.000157915515199368</c:v>
                </c:pt>
                <c:pt idx="325">
                  <c:v>2.63192525332281E-5</c:v>
                </c:pt>
                <c:pt idx="326">
                  <c:v>0.000289511777865509</c:v>
                </c:pt>
                <c:pt idx="327">
                  <c:v>0.0175286221871299</c:v>
                </c:pt>
                <c:pt idx="328">
                  <c:v>5.26385050664561E-5</c:v>
                </c:pt>
                <c:pt idx="329">
                  <c:v>0.00013159626266614</c:v>
                </c:pt>
                <c:pt idx="330">
                  <c:v>0.000473746545598105</c:v>
                </c:pt>
                <c:pt idx="331">
                  <c:v>7.89577575996842E-5</c:v>
                </c:pt>
                <c:pt idx="332">
                  <c:v>0.0</c:v>
                </c:pt>
                <c:pt idx="333">
                  <c:v>0.00152651664692723</c:v>
                </c:pt>
                <c:pt idx="334">
                  <c:v>0.012001579155152</c:v>
                </c:pt>
                <c:pt idx="335">
                  <c:v>0.000157915515199368</c:v>
                </c:pt>
                <c:pt idx="336">
                  <c:v>0.0</c:v>
                </c:pt>
                <c:pt idx="337">
                  <c:v>0.000236873272799052</c:v>
                </c:pt>
                <c:pt idx="338">
                  <c:v>0.00363205684958547</c:v>
                </c:pt>
                <c:pt idx="339">
                  <c:v>0.00013159626266614</c:v>
                </c:pt>
                <c:pt idx="340">
                  <c:v>0.00013159626266614</c:v>
                </c:pt>
                <c:pt idx="341">
                  <c:v>0.000157915515199368</c:v>
                </c:pt>
                <c:pt idx="342">
                  <c:v>0.00152651664692723</c:v>
                </c:pt>
                <c:pt idx="343">
                  <c:v>0.0</c:v>
                </c:pt>
                <c:pt idx="344">
                  <c:v>0.000579023555731017</c:v>
                </c:pt>
                <c:pt idx="345">
                  <c:v>2.63192525332281E-5</c:v>
                </c:pt>
                <c:pt idx="346">
                  <c:v>0.000394788787998421</c:v>
                </c:pt>
                <c:pt idx="347">
                  <c:v>0.00013159626266614</c:v>
                </c:pt>
                <c:pt idx="348">
                  <c:v>0.0</c:v>
                </c:pt>
                <c:pt idx="349">
                  <c:v>2.63192525332281E-5</c:v>
                </c:pt>
                <c:pt idx="350">
                  <c:v>0.00163179365706014</c:v>
                </c:pt>
                <c:pt idx="351">
                  <c:v>0.00107908935386235</c:v>
                </c:pt>
                <c:pt idx="352">
                  <c:v>0.00013159626266614</c:v>
                </c:pt>
                <c:pt idx="353">
                  <c:v>0.000105277010132912</c:v>
                </c:pt>
                <c:pt idx="354">
                  <c:v>0.00252664824318989</c:v>
                </c:pt>
                <c:pt idx="355">
                  <c:v>0.0</c:v>
                </c:pt>
                <c:pt idx="356">
                  <c:v>0.000105277010132912</c:v>
                </c:pt>
                <c:pt idx="357">
                  <c:v>0.000815896828530069</c:v>
                </c:pt>
                <c:pt idx="358">
                  <c:v>7.89577575996842E-5</c:v>
                </c:pt>
                <c:pt idx="359">
                  <c:v>0.00194762468745888</c:v>
                </c:pt>
                <c:pt idx="360">
                  <c:v>0.0214501908145809</c:v>
                </c:pt>
                <c:pt idx="361">
                  <c:v>0.000289511777865509</c:v>
                </c:pt>
                <c:pt idx="362">
                  <c:v>0.0</c:v>
                </c:pt>
                <c:pt idx="363">
                  <c:v>2.63192525332281E-5</c:v>
                </c:pt>
                <c:pt idx="364">
                  <c:v>0.0</c:v>
                </c:pt>
                <c:pt idx="365">
                  <c:v>0.00773786024476905</c:v>
                </c:pt>
                <c:pt idx="366">
                  <c:v>5.26385050664561E-5</c:v>
                </c:pt>
                <c:pt idx="367">
                  <c:v>0.000184234767732596</c:v>
                </c:pt>
                <c:pt idx="368">
                  <c:v>2.63192525332281E-5</c:v>
                </c:pt>
                <c:pt idx="369">
                  <c:v>7.89577575996842E-5</c:v>
                </c:pt>
                <c:pt idx="370">
                  <c:v>2.63192525332281E-5</c:v>
                </c:pt>
                <c:pt idx="371">
                  <c:v>0.000184234767732596</c:v>
                </c:pt>
                <c:pt idx="372">
                  <c:v>2.63192525332281E-5</c:v>
                </c:pt>
                <c:pt idx="373">
                  <c:v>0.000184234767732596</c:v>
                </c:pt>
                <c:pt idx="374">
                  <c:v>2.63192525332281E-5</c:v>
                </c:pt>
                <c:pt idx="375">
                  <c:v>0.000263192525332281</c:v>
                </c:pt>
                <c:pt idx="376">
                  <c:v>7.89577575996842E-5</c:v>
                </c:pt>
                <c:pt idx="377">
                  <c:v>0.000657981313330701</c:v>
                </c:pt>
                <c:pt idx="378">
                  <c:v>0.00476378470851428</c:v>
                </c:pt>
                <c:pt idx="379">
                  <c:v>7.89577575996842E-5</c:v>
                </c:pt>
                <c:pt idx="380">
                  <c:v>2.63192525332281E-5</c:v>
                </c:pt>
                <c:pt idx="381">
                  <c:v>0.000315831030398737</c:v>
                </c:pt>
                <c:pt idx="382">
                  <c:v>0.00313199105145414</c:v>
                </c:pt>
                <c:pt idx="383">
                  <c:v>7.89577575996842E-5</c:v>
                </c:pt>
                <c:pt idx="384">
                  <c:v>5.26385050664561E-5</c:v>
                </c:pt>
                <c:pt idx="385">
                  <c:v>0.0</c:v>
                </c:pt>
                <c:pt idx="386">
                  <c:v>0.00310567179892091</c:v>
                </c:pt>
                <c:pt idx="387">
                  <c:v>0.000263192525332281</c:v>
                </c:pt>
                <c:pt idx="388">
                  <c:v>0.000157915515199368</c:v>
                </c:pt>
                <c:pt idx="389">
                  <c:v>0.000236873272799052</c:v>
                </c:pt>
                <c:pt idx="390">
                  <c:v>5.26385050664561E-5</c:v>
                </c:pt>
                <c:pt idx="391">
                  <c:v>5.26385050664561E-5</c:v>
                </c:pt>
                <c:pt idx="392">
                  <c:v>0.0451375180944861</c:v>
                </c:pt>
                <c:pt idx="393">
                  <c:v>0.0</c:v>
                </c:pt>
                <c:pt idx="394">
                  <c:v>0.0</c:v>
                </c:pt>
                <c:pt idx="395">
                  <c:v>5.26385050664561E-5</c:v>
                </c:pt>
                <c:pt idx="396">
                  <c:v>7.89577575996842E-5</c:v>
                </c:pt>
                <c:pt idx="397">
                  <c:v>2.63192525332281E-5</c:v>
                </c:pt>
                <c:pt idx="398">
                  <c:v>0.000579023555731017</c:v>
                </c:pt>
                <c:pt idx="399">
                  <c:v>0.00115804711146203</c:v>
                </c:pt>
                <c:pt idx="400">
                  <c:v>5.26385050664561E-5</c:v>
                </c:pt>
                <c:pt idx="401">
                  <c:v>0.0</c:v>
                </c:pt>
                <c:pt idx="402">
                  <c:v>0.000579023555731017</c:v>
                </c:pt>
                <c:pt idx="403">
                  <c:v>0.0</c:v>
                </c:pt>
                <c:pt idx="404">
                  <c:v>7.89577575996842E-5</c:v>
                </c:pt>
                <c:pt idx="405">
                  <c:v>0.00968548493222792</c:v>
                </c:pt>
                <c:pt idx="406">
                  <c:v>0.000157915515199368</c:v>
                </c:pt>
                <c:pt idx="407">
                  <c:v>0.00176338991972628</c:v>
                </c:pt>
                <c:pt idx="408">
                  <c:v>5.26385050664561E-5</c:v>
                </c:pt>
                <c:pt idx="409">
                  <c:v>0.0</c:v>
                </c:pt>
                <c:pt idx="410">
                  <c:v>0.00110540860639558</c:v>
                </c:pt>
                <c:pt idx="411">
                  <c:v>0.000500065798131333</c:v>
                </c:pt>
                <c:pt idx="412">
                  <c:v>0.00605342808264245</c:v>
                </c:pt>
                <c:pt idx="413">
                  <c:v>0.0</c:v>
                </c:pt>
                <c:pt idx="414">
                  <c:v>0.000631662060797473</c:v>
                </c:pt>
                <c:pt idx="415">
                  <c:v>5.26385050664561E-5</c:v>
                </c:pt>
                <c:pt idx="416">
                  <c:v>5.26385050664561E-5</c:v>
                </c:pt>
                <c:pt idx="417">
                  <c:v>5.26385050664561E-5</c:v>
                </c:pt>
                <c:pt idx="418">
                  <c:v>0.000368469535465193</c:v>
                </c:pt>
                <c:pt idx="419">
                  <c:v>0.000473746545598105</c:v>
                </c:pt>
                <c:pt idx="420">
                  <c:v>0.000421108040531649</c:v>
                </c:pt>
                <c:pt idx="421">
                  <c:v>0.468851164626925</c:v>
                </c:pt>
              </c:numCache>
            </c:numRef>
          </c:val>
        </c:ser>
        <c:dLbls>
          <c:showLegendKey val="0"/>
          <c:showVal val="0"/>
          <c:showCatName val="0"/>
          <c:showSerName val="0"/>
          <c:showPercent val="0"/>
          <c:showBubbleSize val="0"/>
        </c:dLbls>
        <c:gapWidth val="150"/>
        <c:axId val="-2016718104"/>
        <c:axId val="2134452904"/>
      </c:barChart>
      <c:catAx>
        <c:axId val="-2016718104"/>
        <c:scaling>
          <c:orientation val="minMax"/>
        </c:scaling>
        <c:delete val="1"/>
        <c:axPos val="b"/>
        <c:numFmt formatCode="General" sourceLinked="1"/>
        <c:majorTickMark val="out"/>
        <c:minorTickMark val="none"/>
        <c:tickLblPos val="nextTo"/>
        <c:crossAx val="2134452904"/>
        <c:crosses val="autoZero"/>
        <c:auto val="1"/>
        <c:lblAlgn val="ctr"/>
        <c:lblOffset val="100"/>
        <c:noMultiLvlLbl val="0"/>
      </c:catAx>
      <c:valAx>
        <c:axId val="2134452904"/>
        <c:scaling>
          <c:orientation val="minMax"/>
          <c:max val="1.0"/>
        </c:scaling>
        <c:delete val="0"/>
        <c:axPos val="l"/>
        <c:numFmt formatCode="General" sourceLinked="1"/>
        <c:majorTickMark val="out"/>
        <c:minorTickMark val="none"/>
        <c:tickLblPos val="nextTo"/>
        <c:crossAx val="-2016718104"/>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92792579009815"/>
          <c:y val="0.0260869565217391"/>
          <c:w val="0.885104303742854"/>
          <c:h val="0.945217391304348"/>
        </c:manualLayout>
      </c:layout>
      <c:barChart>
        <c:barDir val="col"/>
        <c:grouping val="clustered"/>
        <c:varyColors val="0"/>
        <c:ser>
          <c:idx val="0"/>
          <c:order val="0"/>
          <c:tx>
            <c:v>T.M5.A.00</c:v>
          </c:tx>
          <c:spPr>
            <a:solidFill>
              <a:srgbClr val="008000"/>
            </a:solidFill>
            <a:ln>
              <a:solidFill>
                <a:srgbClr val="008000"/>
              </a:solidFill>
            </a:ln>
            <a:effectLst/>
          </c:spPr>
          <c:invertIfNegative val="0"/>
          <c:cat>
            <c:numRef>
              <c:f>'[1]M5-97%-data'!$A$426:$A$847</c:f>
              <c:numCache>
                <c:formatCode>General</c:formatCode>
                <c:ptCount val="422"/>
                <c:pt idx="0">
                  <c:v>344.0</c:v>
                </c:pt>
                <c:pt idx="1">
                  <c:v>0.0</c:v>
                </c:pt>
                <c:pt idx="2">
                  <c:v>346.0</c:v>
                </c:pt>
                <c:pt idx="3">
                  <c:v>347.0</c:v>
                </c:pt>
                <c:pt idx="4">
                  <c:v>340.0</c:v>
                </c:pt>
                <c:pt idx="5">
                  <c:v>341.0</c:v>
                </c:pt>
                <c:pt idx="6">
                  <c:v>342.0</c:v>
                </c:pt>
                <c:pt idx="7">
                  <c:v>343.0</c:v>
                </c:pt>
                <c:pt idx="8">
                  <c:v>348.0</c:v>
                </c:pt>
                <c:pt idx="9">
                  <c:v>349.0</c:v>
                </c:pt>
                <c:pt idx="10">
                  <c:v>129.0</c:v>
                </c:pt>
                <c:pt idx="11">
                  <c:v>298.0</c:v>
                </c:pt>
                <c:pt idx="12">
                  <c:v>299.0</c:v>
                </c:pt>
                <c:pt idx="13">
                  <c:v>296.0</c:v>
                </c:pt>
                <c:pt idx="14">
                  <c:v>297.0</c:v>
                </c:pt>
                <c:pt idx="15">
                  <c:v>294.0</c:v>
                </c:pt>
                <c:pt idx="16">
                  <c:v>295.0</c:v>
                </c:pt>
                <c:pt idx="17">
                  <c:v>292.0</c:v>
                </c:pt>
                <c:pt idx="18">
                  <c:v>293.0</c:v>
                </c:pt>
                <c:pt idx="19">
                  <c:v>290.0</c:v>
                </c:pt>
                <c:pt idx="20">
                  <c:v>291.0</c:v>
                </c:pt>
                <c:pt idx="21">
                  <c:v>199.0</c:v>
                </c:pt>
                <c:pt idx="22">
                  <c:v>198.0</c:v>
                </c:pt>
                <c:pt idx="23">
                  <c:v>195.0</c:v>
                </c:pt>
                <c:pt idx="24">
                  <c:v>194.0</c:v>
                </c:pt>
                <c:pt idx="25">
                  <c:v>197.0</c:v>
                </c:pt>
                <c:pt idx="26">
                  <c:v>196.0</c:v>
                </c:pt>
                <c:pt idx="27">
                  <c:v>191.0</c:v>
                </c:pt>
                <c:pt idx="28">
                  <c:v>190.0</c:v>
                </c:pt>
                <c:pt idx="29">
                  <c:v>193.0</c:v>
                </c:pt>
                <c:pt idx="30">
                  <c:v>192.0</c:v>
                </c:pt>
                <c:pt idx="31">
                  <c:v>270.0</c:v>
                </c:pt>
                <c:pt idx="32">
                  <c:v>271.0</c:v>
                </c:pt>
                <c:pt idx="33">
                  <c:v>272.0</c:v>
                </c:pt>
                <c:pt idx="34">
                  <c:v>273.0</c:v>
                </c:pt>
                <c:pt idx="35">
                  <c:v>274.0</c:v>
                </c:pt>
                <c:pt idx="36">
                  <c:v>275.0</c:v>
                </c:pt>
                <c:pt idx="37">
                  <c:v>276.0</c:v>
                </c:pt>
                <c:pt idx="38">
                  <c:v>277.0</c:v>
                </c:pt>
                <c:pt idx="39">
                  <c:v>278.0</c:v>
                </c:pt>
                <c:pt idx="40">
                  <c:v>279.0</c:v>
                </c:pt>
                <c:pt idx="41">
                  <c:v>108.0</c:v>
                </c:pt>
                <c:pt idx="42">
                  <c:v>109.0</c:v>
                </c:pt>
                <c:pt idx="43">
                  <c:v>102.0</c:v>
                </c:pt>
                <c:pt idx="44">
                  <c:v>103.0</c:v>
                </c:pt>
                <c:pt idx="45">
                  <c:v>100.0</c:v>
                </c:pt>
                <c:pt idx="46">
                  <c:v>101.0</c:v>
                </c:pt>
                <c:pt idx="47">
                  <c:v>106.0</c:v>
                </c:pt>
                <c:pt idx="48">
                  <c:v>107.0</c:v>
                </c:pt>
                <c:pt idx="49">
                  <c:v>104.0</c:v>
                </c:pt>
                <c:pt idx="50">
                  <c:v>105.0</c:v>
                </c:pt>
                <c:pt idx="51">
                  <c:v>39.0</c:v>
                </c:pt>
                <c:pt idx="52">
                  <c:v>38.0</c:v>
                </c:pt>
                <c:pt idx="53">
                  <c:v>33.0</c:v>
                </c:pt>
                <c:pt idx="54">
                  <c:v>32.0</c:v>
                </c:pt>
                <c:pt idx="55">
                  <c:v>31.0</c:v>
                </c:pt>
                <c:pt idx="56">
                  <c:v>30.0</c:v>
                </c:pt>
                <c:pt idx="57">
                  <c:v>37.0</c:v>
                </c:pt>
                <c:pt idx="58">
                  <c:v>36.0</c:v>
                </c:pt>
                <c:pt idx="59">
                  <c:v>35.0</c:v>
                </c:pt>
                <c:pt idx="60">
                  <c:v>34.0</c:v>
                </c:pt>
                <c:pt idx="61">
                  <c:v>339.0</c:v>
                </c:pt>
                <c:pt idx="62">
                  <c:v>338.0</c:v>
                </c:pt>
                <c:pt idx="63">
                  <c:v>335.0</c:v>
                </c:pt>
                <c:pt idx="64">
                  <c:v>334.0</c:v>
                </c:pt>
                <c:pt idx="65">
                  <c:v>337.0</c:v>
                </c:pt>
                <c:pt idx="66">
                  <c:v>336.0</c:v>
                </c:pt>
                <c:pt idx="67">
                  <c:v>331.0</c:v>
                </c:pt>
                <c:pt idx="68">
                  <c:v>330.0</c:v>
                </c:pt>
                <c:pt idx="69">
                  <c:v>333.0</c:v>
                </c:pt>
                <c:pt idx="70">
                  <c:v>332.0</c:v>
                </c:pt>
                <c:pt idx="71">
                  <c:v>345.0</c:v>
                </c:pt>
                <c:pt idx="72">
                  <c:v>6.0</c:v>
                </c:pt>
                <c:pt idx="73">
                  <c:v>99.0</c:v>
                </c:pt>
                <c:pt idx="74">
                  <c:v>98.0</c:v>
                </c:pt>
                <c:pt idx="75">
                  <c:v>91.0</c:v>
                </c:pt>
                <c:pt idx="76">
                  <c:v>90.0</c:v>
                </c:pt>
                <c:pt idx="77">
                  <c:v>93.0</c:v>
                </c:pt>
                <c:pt idx="78">
                  <c:v>92.0</c:v>
                </c:pt>
                <c:pt idx="79">
                  <c:v>95.0</c:v>
                </c:pt>
                <c:pt idx="80">
                  <c:v>94.0</c:v>
                </c:pt>
                <c:pt idx="81">
                  <c:v>97.0</c:v>
                </c:pt>
                <c:pt idx="82">
                  <c:v>96.0</c:v>
                </c:pt>
                <c:pt idx="83">
                  <c:v>238.0</c:v>
                </c:pt>
                <c:pt idx="84">
                  <c:v>239.0</c:v>
                </c:pt>
                <c:pt idx="85">
                  <c:v>234.0</c:v>
                </c:pt>
                <c:pt idx="86">
                  <c:v>235.0</c:v>
                </c:pt>
                <c:pt idx="87">
                  <c:v>236.0</c:v>
                </c:pt>
                <c:pt idx="88">
                  <c:v>237.0</c:v>
                </c:pt>
                <c:pt idx="89">
                  <c:v>230.0</c:v>
                </c:pt>
                <c:pt idx="90">
                  <c:v>231.0</c:v>
                </c:pt>
                <c:pt idx="91">
                  <c:v>232.0</c:v>
                </c:pt>
                <c:pt idx="92">
                  <c:v>233.0</c:v>
                </c:pt>
                <c:pt idx="93">
                  <c:v>1.0</c:v>
                </c:pt>
                <c:pt idx="94">
                  <c:v>146.0</c:v>
                </c:pt>
                <c:pt idx="95">
                  <c:v>147.0</c:v>
                </c:pt>
                <c:pt idx="96">
                  <c:v>144.0</c:v>
                </c:pt>
                <c:pt idx="97">
                  <c:v>145.0</c:v>
                </c:pt>
                <c:pt idx="98">
                  <c:v>142.0</c:v>
                </c:pt>
                <c:pt idx="99">
                  <c:v>143.0</c:v>
                </c:pt>
                <c:pt idx="100">
                  <c:v>140.0</c:v>
                </c:pt>
                <c:pt idx="101">
                  <c:v>141.0</c:v>
                </c:pt>
                <c:pt idx="102">
                  <c:v>148.0</c:v>
                </c:pt>
                <c:pt idx="103">
                  <c:v>149.0</c:v>
                </c:pt>
                <c:pt idx="104">
                  <c:v>133.0</c:v>
                </c:pt>
                <c:pt idx="105">
                  <c:v>132.0</c:v>
                </c:pt>
                <c:pt idx="106">
                  <c:v>131.0</c:v>
                </c:pt>
                <c:pt idx="107">
                  <c:v>130.0</c:v>
                </c:pt>
                <c:pt idx="108">
                  <c:v>137.0</c:v>
                </c:pt>
                <c:pt idx="109">
                  <c:v>136.0</c:v>
                </c:pt>
                <c:pt idx="110">
                  <c:v>135.0</c:v>
                </c:pt>
                <c:pt idx="111">
                  <c:v>134.0</c:v>
                </c:pt>
                <c:pt idx="112">
                  <c:v>139.0</c:v>
                </c:pt>
                <c:pt idx="113">
                  <c:v>138.0</c:v>
                </c:pt>
                <c:pt idx="114">
                  <c:v>24.0</c:v>
                </c:pt>
                <c:pt idx="115">
                  <c:v>25.0</c:v>
                </c:pt>
                <c:pt idx="116">
                  <c:v>26.0</c:v>
                </c:pt>
                <c:pt idx="117">
                  <c:v>27.0</c:v>
                </c:pt>
                <c:pt idx="118">
                  <c:v>20.0</c:v>
                </c:pt>
                <c:pt idx="119">
                  <c:v>21.0</c:v>
                </c:pt>
                <c:pt idx="120">
                  <c:v>22.0</c:v>
                </c:pt>
                <c:pt idx="121">
                  <c:v>23.0</c:v>
                </c:pt>
                <c:pt idx="122">
                  <c:v>28.0</c:v>
                </c:pt>
                <c:pt idx="123">
                  <c:v>29.0</c:v>
                </c:pt>
                <c:pt idx="124">
                  <c:v>407.0</c:v>
                </c:pt>
                <c:pt idx="125">
                  <c:v>406.0</c:v>
                </c:pt>
                <c:pt idx="126">
                  <c:v>405.0</c:v>
                </c:pt>
                <c:pt idx="127">
                  <c:v>404.0</c:v>
                </c:pt>
                <c:pt idx="128">
                  <c:v>403.0</c:v>
                </c:pt>
                <c:pt idx="129">
                  <c:v>402.0</c:v>
                </c:pt>
                <c:pt idx="130">
                  <c:v>401.0</c:v>
                </c:pt>
                <c:pt idx="131">
                  <c:v>400.0</c:v>
                </c:pt>
                <c:pt idx="132">
                  <c:v>409.0</c:v>
                </c:pt>
                <c:pt idx="133">
                  <c:v>408.0</c:v>
                </c:pt>
                <c:pt idx="134">
                  <c:v>379.0</c:v>
                </c:pt>
                <c:pt idx="135">
                  <c:v>378.0</c:v>
                </c:pt>
                <c:pt idx="136">
                  <c:v>371.0</c:v>
                </c:pt>
                <c:pt idx="137">
                  <c:v>370.0</c:v>
                </c:pt>
                <c:pt idx="138">
                  <c:v>373.0</c:v>
                </c:pt>
                <c:pt idx="139">
                  <c:v>372.0</c:v>
                </c:pt>
                <c:pt idx="140">
                  <c:v>375.0</c:v>
                </c:pt>
                <c:pt idx="141">
                  <c:v>374.0</c:v>
                </c:pt>
                <c:pt idx="142">
                  <c:v>377.0</c:v>
                </c:pt>
                <c:pt idx="143">
                  <c:v>376.0</c:v>
                </c:pt>
                <c:pt idx="144">
                  <c:v>393.0</c:v>
                </c:pt>
                <c:pt idx="145">
                  <c:v>392.0</c:v>
                </c:pt>
                <c:pt idx="146">
                  <c:v>88.0</c:v>
                </c:pt>
                <c:pt idx="147">
                  <c:v>390.0</c:v>
                </c:pt>
                <c:pt idx="148">
                  <c:v>397.0</c:v>
                </c:pt>
                <c:pt idx="149">
                  <c:v>396.0</c:v>
                </c:pt>
                <c:pt idx="150">
                  <c:v>395.0</c:v>
                </c:pt>
                <c:pt idx="151">
                  <c:v>394.0</c:v>
                </c:pt>
                <c:pt idx="152">
                  <c:v>82.0</c:v>
                </c:pt>
                <c:pt idx="153">
                  <c:v>83.0</c:v>
                </c:pt>
                <c:pt idx="154">
                  <c:v>399.0</c:v>
                </c:pt>
                <c:pt idx="155">
                  <c:v>398.0</c:v>
                </c:pt>
                <c:pt idx="156">
                  <c:v>86.0</c:v>
                </c:pt>
                <c:pt idx="157">
                  <c:v>87.0</c:v>
                </c:pt>
                <c:pt idx="158">
                  <c:v>84.0</c:v>
                </c:pt>
                <c:pt idx="159">
                  <c:v>85.0</c:v>
                </c:pt>
                <c:pt idx="160">
                  <c:v>7.0</c:v>
                </c:pt>
                <c:pt idx="161">
                  <c:v>245.0</c:v>
                </c:pt>
                <c:pt idx="162">
                  <c:v>244.0</c:v>
                </c:pt>
                <c:pt idx="163">
                  <c:v>247.0</c:v>
                </c:pt>
                <c:pt idx="164">
                  <c:v>246.0</c:v>
                </c:pt>
                <c:pt idx="165">
                  <c:v>241.0</c:v>
                </c:pt>
                <c:pt idx="166">
                  <c:v>240.0</c:v>
                </c:pt>
                <c:pt idx="167">
                  <c:v>243.0</c:v>
                </c:pt>
                <c:pt idx="168">
                  <c:v>242.0</c:v>
                </c:pt>
                <c:pt idx="169">
                  <c:v>249.0</c:v>
                </c:pt>
                <c:pt idx="170">
                  <c:v>248.0</c:v>
                </c:pt>
                <c:pt idx="171">
                  <c:v>179.0</c:v>
                </c:pt>
                <c:pt idx="172">
                  <c:v>178.0</c:v>
                </c:pt>
                <c:pt idx="173">
                  <c:v>177.0</c:v>
                </c:pt>
                <c:pt idx="174">
                  <c:v>176.0</c:v>
                </c:pt>
                <c:pt idx="175">
                  <c:v>175.0</c:v>
                </c:pt>
                <c:pt idx="176">
                  <c:v>174.0</c:v>
                </c:pt>
                <c:pt idx="177">
                  <c:v>173.0</c:v>
                </c:pt>
                <c:pt idx="178">
                  <c:v>172.0</c:v>
                </c:pt>
                <c:pt idx="179">
                  <c:v>171.0</c:v>
                </c:pt>
                <c:pt idx="180">
                  <c:v>170.0</c:v>
                </c:pt>
                <c:pt idx="181">
                  <c:v>182.0</c:v>
                </c:pt>
                <c:pt idx="182">
                  <c:v>183.0</c:v>
                </c:pt>
                <c:pt idx="183">
                  <c:v>180.0</c:v>
                </c:pt>
                <c:pt idx="184">
                  <c:v>181.0</c:v>
                </c:pt>
                <c:pt idx="185">
                  <c:v>186.0</c:v>
                </c:pt>
                <c:pt idx="186">
                  <c:v>187.0</c:v>
                </c:pt>
                <c:pt idx="187">
                  <c:v>184.0</c:v>
                </c:pt>
                <c:pt idx="188">
                  <c:v>185.0</c:v>
                </c:pt>
                <c:pt idx="189">
                  <c:v>188.0</c:v>
                </c:pt>
                <c:pt idx="190">
                  <c:v>189.0</c:v>
                </c:pt>
                <c:pt idx="191">
                  <c:v>11.0</c:v>
                </c:pt>
                <c:pt idx="192">
                  <c:v>10.0</c:v>
                </c:pt>
                <c:pt idx="193">
                  <c:v>13.0</c:v>
                </c:pt>
                <c:pt idx="194">
                  <c:v>12.0</c:v>
                </c:pt>
                <c:pt idx="195">
                  <c:v>15.0</c:v>
                </c:pt>
                <c:pt idx="196">
                  <c:v>14.0</c:v>
                </c:pt>
                <c:pt idx="197">
                  <c:v>17.0</c:v>
                </c:pt>
                <c:pt idx="198">
                  <c:v>16.0</c:v>
                </c:pt>
                <c:pt idx="199">
                  <c:v>19.0</c:v>
                </c:pt>
                <c:pt idx="200">
                  <c:v>18.0</c:v>
                </c:pt>
                <c:pt idx="201">
                  <c:v>62.0</c:v>
                </c:pt>
                <c:pt idx="202">
                  <c:v>322.0</c:v>
                </c:pt>
                <c:pt idx="203">
                  <c:v>323.0</c:v>
                </c:pt>
                <c:pt idx="204">
                  <c:v>320.0</c:v>
                </c:pt>
                <c:pt idx="205">
                  <c:v>321.0</c:v>
                </c:pt>
                <c:pt idx="206">
                  <c:v>326.0</c:v>
                </c:pt>
                <c:pt idx="207">
                  <c:v>327.0</c:v>
                </c:pt>
                <c:pt idx="208">
                  <c:v>324.0</c:v>
                </c:pt>
                <c:pt idx="209">
                  <c:v>325.0</c:v>
                </c:pt>
                <c:pt idx="210">
                  <c:v>328.0</c:v>
                </c:pt>
                <c:pt idx="211">
                  <c:v>329.0</c:v>
                </c:pt>
                <c:pt idx="212">
                  <c:v>201.0</c:v>
                </c:pt>
                <c:pt idx="213">
                  <c:v>200.0</c:v>
                </c:pt>
                <c:pt idx="214">
                  <c:v>203.0</c:v>
                </c:pt>
                <c:pt idx="215">
                  <c:v>202.0</c:v>
                </c:pt>
                <c:pt idx="216">
                  <c:v>205.0</c:v>
                </c:pt>
                <c:pt idx="217">
                  <c:v>204.0</c:v>
                </c:pt>
                <c:pt idx="218">
                  <c:v>207.0</c:v>
                </c:pt>
                <c:pt idx="219">
                  <c:v>206.0</c:v>
                </c:pt>
                <c:pt idx="220">
                  <c:v>209.0</c:v>
                </c:pt>
                <c:pt idx="221">
                  <c:v>208.0</c:v>
                </c:pt>
                <c:pt idx="222">
                  <c:v>77.0</c:v>
                </c:pt>
                <c:pt idx="223">
                  <c:v>76.0</c:v>
                </c:pt>
                <c:pt idx="224">
                  <c:v>75.0</c:v>
                </c:pt>
                <c:pt idx="225">
                  <c:v>74.0</c:v>
                </c:pt>
                <c:pt idx="226">
                  <c:v>73.0</c:v>
                </c:pt>
                <c:pt idx="227">
                  <c:v>72.0</c:v>
                </c:pt>
                <c:pt idx="228">
                  <c:v>71.0</c:v>
                </c:pt>
                <c:pt idx="229">
                  <c:v>70.0</c:v>
                </c:pt>
                <c:pt idx="230">
                  <c:v>79.0</c:v>
                </c:pt>
                <c:pt idx="231">
                  <c:v>78.0</c:v>
                </c:pt>
                <c:pt idx="232">
                  <c:v>8.0</c:v>
                </c:pt>
                <c:pt idx="233">
                  <c:v>68.0</c:v>
                </c:pt>
                <c:pt idx="234">
                  <c:v>120.0</c:v>
                </c:pt>
                <c:pt idx="235">
                  <c:v>121.0</c:v>
                </c:pt>
                <c:pt idx="236">
                  <c:v>122.0</c:v>
                </c:pt>
                <c:pt idx="237">
                  <c:v>123.0</c:v>
                </c:pt>
                <c:pt idx="238">
                  <c:v>124.0</c:v>
                </c:pt>
                <c:pt idx="239">
                  <c:v>125.0</c:v>
                </c:pt>
                <c:pt idx="240">
                  <c:v>126.0</c:v>
                </c:pt>
                <c:pt idx="241">
                  <c:v>127.0</c:v>
                </c:pt>
                <c:pt idx="242">
                  <c:v>128.0</c:v>
                </c:pt>
                <c:pt idx="243">
                  <c:v>2.0</c:v>
                </c:pt>
                <c:pt idx="244">
                  <c:v>414.0</c:v>
                </c:pt>
                <c:pt idx="245">
                  <c:v>415.0</c:v>
                </c:pt>
                <c:pt idx="246">
                  <c:v>416.0</c:v>
                </c:pt>
                <c:pt idx="247">
                  <c:v>417.0</c:v>
                </c:pt>
                <c:pt idx="248">
                  <c:v>410.0</c:v>
                </c:pt>
                <c:pt idx="249">
                  <c:v>411.0</c:v>
                </c:pt>
                <c:pt idx="250">
                  <c:v>412.0</c:v>
                </c:pt>
                <c:pt idx="251">
                  <c:v>413.0</c:v>
                </c:pt>
                <c:pt idx="252">
                  <c:v>418.0</c:v>
                </c:pt>
                <c:pt idx="253">
                  <c:v>419.0</c:v>
                </c:pt>
                <c:pt idx="254">
                  <c:v>319.0</c:v>
                </c:pt>
                <c:pt idx="255">
                  <c:v>318.0</c:v>
                </c:pt>
                <c:pt idx="256">
                  <c:v>313.0</c:v>
                </c:pt>
                <c:pt idx="257">
                  <c:v>312.0</c:v>
                </c:pt>
                <c:pt idx="258">
                  <c:v>311.0</c:v>
                </c:pt>
                <c:pt idx="259">
                  <c:v>310.0</c:v>
                </c:pt>
                <c:pt idx="260">
                  <c:v>317.0</c:v>
                </c:pt>
                <c:pt idx="261">
                  <c:v>316.0</c:v>
                </c:pt>
                <c:pt idx="262">
                  <c:v>315.0</c:v>
                </c:pt>
                <c:pt idx="263">
                  <c:v>314.0</c:v>
                </c:pt>
                <c:pt idx="264">
                  <c:v>3.0</c:v>
                </c:pt>
                <c:pt idx="265">
                  <c:v>368.0</c:v>
                </c:pt>
                <c:pt idx="266">
                  <c:v>369.0</c:v>
                </c:pt>
                <c:pt idx="267">
                  <c:v>366.0</c:v>
                </c:pt>
                <c:pt idx="268">
                  <c:v>367.0</c:v>
                </c:pt>
                <c:pt idx="269">
                  <c:v>364.0</c:v>
                </c:pt>
                <c:pt idx="270">
                  <c:v>365.0</c:v>
                </c:pt>
                <c:pt idx="271">
                  <c:v>362.0</c:v>
                </c:pt>
                <c:pt idx="272">
                  <c:v>363.0</c:v>
                </c:pt>
                <c:pt idx="273">
                  <c:v>360.0</c:v>
                </c:pt>
                <c:pt idx="274">
                  <c:v>361.0</c:v>
                </c:pt>
                <c:pt idx="275">
                  <c:v>380.0</c:v>
                </c:pt>
                <c:pt idx="276">
                  <c:v>381.0</c:v>
                </c:pt>
                <c:pt idx="277">
                  <c:v>382.0</c:v>
                </c:pt>
                <c:pt idx="278">
                  <c:v>383.0</c:v>
                </c:pt>
                <c:pt idx="279">
                  <c:v>384.0</c:v>
                </c:pt>
                <c:pt idx="280">
                  <c:v>385.0</c:v>
                </c:pt>
                <c:pt idx="281">
                  <c:v>386.0</c:v>
                </c:pt>
                <c:pt idx="282">
                  <c:v>387.0</c:v>
                </c:pt>
                <c:pt idx="283">
                  <c:v>388.0</c:v>
                </c:pt>
                <c:pt idx="284">
                  <c:v>389.0</c:v>
                </c:pt>
                <c:pt idx="285">
                  <c:v>60.0</c:v>
                </c:pt>
                <c:pt idx="286">
                  <c:v>61.0</c:v>
                </c:pt>
                <c:pt idx="287">
                  <c:v>258.0</c:v>
                </c:pt>
                <c:pt idx="288">
                  <c:v>63.0</c:v>
                </c:pt>
                <c:pt idx="289">
                  <c:v>64.0</c:v>
                </c:pt>
                <c:pt idx="290">
                  <c:v>65.0</c:v>
                </c:pt>
                <c:pt idx="291">
                  <c:v>66.0</c:v>
                </c:pt>
                <c:pt idx="292">
                  <c:v>67.0</c:v>
                </c:pt>
                <c:pt idx="293">
                  <c:v>252.0</c:v>
                </c:pt>
                <c:pt idx="294">
                  <c:v>69.0</c:v>
                </c:pt>
                <c:pt idx="295">
                  <c:v>250.0</c:v>
                </c:pt>
                <c:pt idx="296">
                  <c:v>251.0</c:v>
                </c:pt>
                <c:pt idx="297">
                  <c:v>256.0</c:v>
                </c:pt>
                <c:pt idx="298">
                  <c:v>257.0</c:v>
                </c:pt>
                <c:pt idx="299">
                  <c:v>254.0</c:v>
                </c:pt>
                <c:pt idx="300">
                  <c:v>255.0</c:v>
                </c:pt>
                <c:pt idx="301">
                  <c:v>168.0</c:v>
                </c:pt>
                <c:pt idx="302">
                  <c:v>169.0</c:v>
                </c:pt>
                <c:pt idx="303">
                  <c:v>164.0</c:v>
                </c:pt>
                <c:pt idx="304">
                  <c:v>165.0</c:v>
                </c:pt>
                <c:pt idx="305">
                  <c:v>166.0</c:v>
                </c:pt>
                <c:pt idx="306">
                  <c:v>167.0</c:v>
                </c:pt>
                <c:pt idx="307">
                  <c:v>160.0</c:v>
                </c:pt>
                <c:pt idx="308">
                  <c:v>161.0</c:v>
                </c:pt>
                <c:pt idx="309">
                  <c:v>162.0</c:v>
                </c:pt>
                <c:pt idx="310">
                  <c:v>163.0</c:v>
                </c:pt>
                <c:pt idx="311">
                  <c:v>9.0</c:v>
                </c:pt>
                <c:pt idx="312">
                  <c:v>357.0</c:v>
                </c:pt>
                <c:pt idx="313">
                  <c:v>356.0</c:v>
                </c:pt>
                <c:pt idx="314">
                  <c:v>355.0</c:v>
                </c:pt>
                <c:pt idx="315">
                  <c:v>354.0</c:v>
                </c:pt>
                <c:pt idx="316">
                  <c:v>353.0</c:v>
                </c:pt>
                <c:pt idx="317">
                  <c:v>352.0</c:v>
                </c:pt>
                <c:pt idx="318">
                  <c:v>351.0</c:v>
                </c:pt>
                <c:pt idx="319">
                  <c:v>350.0</c:v>
                </c:pt>
                <c:pt idx="320">
                  <c:v>359.0</c:v>
                </c:pt>
                <c:pt idx="321">
                  <c:v>358.0</c:v>
                </c:pt>
                <c:pt idx="322">
                  <c:v>216.0</c:v>
                </c:pt>
                <c:pt idx="323">
                  <c:v>217.0</c:v>
                </c:pt>
                <c:pt idx="324">
                  <c:v>214.0</c:v>
                </c:pt>
                <c:pt idx="325">
                  <c:v>215.0</c:v>
                </c:pt>
                <c:pt idx="326">
                  <c:v>212.0</c:v>
                </c:pt>
                <c:pt idx="327">
                  <c:v>213.0</c:v>
                </c:pt>
                <c:pt idx="328">
                  <c:v>210.0</c:v>
                </c:pt>
                <c:pt idx="329">
                  <c:v>211.0</c:v>
                </c:pt>
                <c:pt idx="330">
                  <c:v>218.0</c:v>
                </c:pt>
                <c:pt idx="331">
                  <c:v>219.0</c:v>
                </c:pt>
                <c:pt idx="332">
                  <c:v>289.0</c:v>
                </c:pt>
                <c:pt idx="333">
                  <c:v>288.0</c:v>
                </c:pt>
                <c:pt idx="334">
                  <c:v>4.0</c:v>
                </c:pt>
                <c:pt idx="335">
                  <c:v>281.0</c:v>
                </c:pt>
                <c:pt idx="336">
                  <c:v>280.0</c:v>
                </c:pt>
                <c:pt idx="337">
                  <c:v>283.0</c:v>
                </c:pt>
                <c:pt idx="338">
                  <c:v>282.0</c:v>
                </c:pt>
                <c:pt idx="339">
                  <c:v>285.0</c:v>
                </c:pt>
                <c:pt idx="340">
                  <c:v>284.0</c:v>
                </c:pt>
                <c:pt idx="341">
                  <c:v>287.0</c:v>
                </c:pt>
                <c:pt idx="342">
                  <c:v>286.0</c:v>
                </c:pt>
                <c:pt idx="343">
                  <c:v>263.0</c:v>
                </c:pt>
                <c:pt idx="344">
                  <c:v>262.0</c:v>
                </c:pt>
                <c:pt idx="345">
                  <c:v>261.0</c:v>
                </c:pt>
                <c:pt idx="346">
                  <c:v>260.0</c:v>
                </c:pt>
                <c:pt idx="347">
                  <c:v>267.0</c:v>
                </c:pt>
                <c:pt idx="348">
                  <c:v>266.0</c:v>
                </c:pt>
                <c:pt idx="349">
                  <c:v>265.0</c:v>
                </c:pt>
                <c:pt idx="350">
                  <c:v>264.0</c:v>
                </c:pt>
                <c:pt idx="351">
                  <c:v>269.0</c:v>
                </c:pt>
                <c:pt idx="352">
                  <c:v>268.0</c:v>
                </c:pt>
                <c:pt idx="353">
                  <c:v>59.0</c:v>
                </c:pt>
                <c:pt idx="354">
                  <c:v>58.0</c:v>
                </c:pt>
                <c:pt idx="355">
                  <c:v>55.0</c:v>
                </c:pt>
                <c:pt idx="356">
                  <c:v>54.0</c:v>
                </c:pt>
                <c:pt idx="357">
                  <c:v>57.0</c:v>
                </c:pt>
                <c:pt idx="358">
                  <c:v>56.0</c:v>
                </c:pt>
                <c:pt idx="359">
                  <c:v>51.0</c:v>
                </c:pt>
                <c:pt idx="360">
                  <c:v>50.0</c:v>
                </c:pt>
                <c:pt idx="361">
                  <c:v>53.0</c:v>
                </c:pt>
                <c:pt idx="362">
                  <c:v>52.0</c:v>
                </c:pt>
                <c:pt idx="363">
                  <c:v>259.0</c:v>
                </c:pt>
                <c:pt idx="364">
                  <c:v>115.0</c:v>
                </c:pt>
                <c:pt idx="365">
                  <c:v>114.0</c:v>
                </c:pt>
                <c:pt idx="366">
                  <c:v>117.0</c:v>
                </c:pt>
                <c:pt idx="367">
                  <c:v>116.0</c:v>
                </c:pt>
                <c:pt idx="368">
                  <c:v>111.0</c:v>
                </c:pt>
                <c:pt idx="369">
                  <c:v>110.0</c:v>
                </c:pt>
                <c:pt idx="370">
                  <c:v>113.0</c:v>
                </c:pt>
                <c:pt idx="371">
                  <c:v>253.0</c:v>
                </c:pt>
                <c:pt idx="372">
                  <c:v>119.0</c:v>
                </c:pt>
                <c:pt idx="373">
                  <c:v>118.0</c:v>
                </c:pt>
                <c:pt idx="374">
                  <c:v>421.0</c:v>
                </c:pt>
                <c:pt idx="375">
                  <c:v>420.0</c:v>
                </c:pt>
                <c:pt idx="376">
                  <c:v>308.0</c:v>
                </c:pt>
                <c:pt idx="377">
                  <c:v>309.0</c:v>
                </c:pt>
                <c:pt idx="378">
                  <c:v>300.0</c:v>
                </c:pt>
                <c:pt idx="379">
                  <c:v>301.0</c:v>
                </c:pt>
                <c:pt idx="380">
                  <c:v>302.0</c:v>
                </c:pt>
                <c:pt idx="381">
                  <c:v>303.0</c:v>
                </c:pt>
                <c:pt idx="382">
                  <c:v>304.0</c:v>
                </c:pt>
                <c:pt idx="383">
                  <c:v>305.0</c:v>
                </c:pt>
                <c:pt idx="384">
                  <c:v>306.0</c:v>
                </c:pt>
                <c:pt idx="385">
                  <c:v>307.0</c:v>
                </c:pt>
                <c:pt idx="386">
                  <c:v>229.0</c:v>
                </c:pt>
                <c:pt idx="387">
                  <c:v>228.0</c:v>
                </c:pt>
                <c:pt idx="388">
                  <c:v>227.0</c:v>
                </c:pt>
                <c:pt idx="389">
                  <c:v>226.0</c:v>
                </c:pt>
                <c:pt idx="390">
                  <c:v>225.0</c:v>
                </c:pt>
                <c:pt idx="391">
                  <c:v>224.0</c:v>
                </c:pt>
                <c:pt idx="392">
                  <c:v>223.0</c:v>
                </c:pt>
                <c:pt idx="393">
                  <c:v>222.0</c:v>
                </c:pt>
                <c:pt idx="394">
                  <c:v>221.0</c:v>
                </c:pt>
                <c:pt idx="395">
                  <c:v>220.0</c:v>
                </c:pt>
                <c:pt idx="396">
                  <c:v>391.0</c:v>
                </c:pt>
                <c:pt idx="397">
                  <c:v>89.0</c:v>
                </c:pt>
                <c:pt idx="398">
                  <c:v>151.0</c:v>
                </c:pt>
                <c:pt idx="399">
                  <c:v>150.0</c:v>
                </c:pt>
                <c:pt idx="400">
                  <c:v>153.0</c:v>
                </c:pt>
                <c:pt idx="401">
                  <c:v>152.0</c:v>
                </c:pt>
                <c:pt idx="402">
                  <c:v>155.0</c:v>
                </c:pt>
                <c:pt idx="403">
                  <c:v>154.0</c:v>
                </c:pt>
                <c:pt idx="404">
                  <c:v>157.0</c:v>
                </c:pt>
                <c:pt idx="405">
                  <c:v>156.0</c:v>
                </c:pt>
                <c:pt idx="406">
                  <c:v>159.0</c:v>
                </c:pt>
                <c:pt idx="407">
                  <c:v>158.0</c:v>
                </c:pt>
                <c:pt idx="408">
                  <c:v>112.0</c:v>
                </c:pt>
                <c:pt idx="409">
                  <c:v>80.0</c:v>
                </c:pt>
                <c:pt idx="410">
                  <c:v>81.0</c:v>
                </c:pt>
                <c:pt idx="411">
                  <c:v>48.0</c:v>
                </c:pt>
                <c:pt idx="412">
                  <c:v>49.0</c:v>
                </c:pt>
                <c:pt idx="413">
                  <c:v>46.0</c:v>
                </c:pt>
                <c:pt idx="414">
                  <c:v>47.0</c:v>
                </c:pt>
                <c:pt idx="415">
                  <c:v>44.0</c:v>
                </c:pt>
                <c:pt idx="416">
                  <c:v>45.0</c:v>
                </c:pt>
                <c:pt idx="417">
                  <c:v>42.0</c:v>
                </c:pt>
                <c:pt idx="418">
                  <c:v>43.0</c:v>
                </c:pt>
                <c:pt idx="419">
                  <c:v>40.0</c:v>
                </c:pt>
                <c:pt idx="420">
                  <c:v>41.0</c:v>
                </c:pt>
                <c:pt idx="421">
                  <c:v>5.0</c:v>
                </c:pt>
              </c:numCache>
            </c:numRef>
          </c:cat>
          <c:val>
            <c:numRef>
              <c:f>'[1]M5-97%-data'!$X$426:$X$847</c:f>
              <c:numCache>
                <c:formatCode>General</c:formatCode>
                <c:ptCount val="422"/>
                <c:pt idx="0">
                  <c:v>5.83056381552096E-5</c:v>
                </c:pt>
                <c:pt idx="1">
                  <c:v>0.0272578858375605</c:v>
                </c:pt>
                <c:pt idx="2">
                  <c:v>0.0</c:v>
                </c:pt>
                <c:pt idx="3">
                  <c:v>0.000466445105241677</c:v>
                </c:pt>
                <c:pt idx="4">
                  <c:v>0.0</c:v>
                </c:pt>
                <c:pt idx="5">
                  <c:v>5.83056381552096E-5</c:v>
                </c:pt>
                <c:pt idx="6">
                  <c:v>0.000612209200629701</c:v>
                </c:pt>
                <c:pt idx="7">
                  <c:v>0.0</c:v>
                </c:pt>
                <c:pt idx="8">
                  <c:v>0.000174916914465629</c:v>
                </c:pt>
                <c:pt idx="9">
                  <c:v>0.000787126115095329</c:v>
                </c:pt>
                <c:pt idx="10">
                  <c:v>0.0</c:v>
                </c:pt>
                <c:pt idx="11">
                  <c:v>8.74584572328144E-5</c:v>
                </c:pt>
                <c:pt idx="12">
                  <c:v>0.00128272403941461</c:v>
                </c:pt>
                <c:pt idx="13">
                  <c:v>5.83056381552096E-5</c:v>
                </c:pt>
                <c:pt idx="14">
                  <c:v>0.0</c:v>
                </c:pt>
                <c:pt idx="15">
                  <c:v>0.0</c:v>
                </c:pt>
                <c:pt idx="16">
                  <c:v>0.0</c:v>
                </c:pt>
                <c:pt idx="17">
                  <c:v>0.00717159349309078</c:v>
                </c:pt>
                <c:pt idx="18">
                  <c:v>2.91528190776048E-5</c:v>
                </c:pt>
                <c:pt idx="19">
                  <c:v>0.0</c:v>
                </c:pt>
                <c:pt idx="20">
                  <c:v>0.0</c:v>
                </c:pt>
                <c:pt idx="21">
                  <c:v>0.000262375371698443</c:v>
                </c:pt>
                <c:pt idx="22">
                  <c:v>2.91528190776048E-5</c:v>
                </c:pt>
                <c:pt idx="23">
                  <c:v>0.000174916914465629</c:v>
                </c:pt>
                <c:pt idx="24">
                  <c:v>0.000378986648008862</c:v>
                </c:pt>
                <c:pt idx="25">
                  <c:v>8.74584572328144E-5</c:v>
                </c:pt>
                <c:pt idx="26">
                  <c:v>5.83056381552096E-5</c:v>
                </c:pt>
                <c:pt idx="27">
                  <c:v>0.00137018249664743</c:v>
                </c:pt>
                <c:pt idx="28">
                  <c:v>0.000262375371698443</c:v>
                </c:pt>
                <c:pt idx="29">
                  <c:v>0.00067051483878491</c:v>
                </c:pt>
                <c:pt idx="30">
                  <c:v>0.00527666025304647</c:v>
                </c:pt>
                <c:pt idx="31">
                  <c:v>2.91528190776048E-5</c:v>
                </c:pt>
                <c:pt idx="32">
                  <c:v>0.00268205935513964</c:v>
                </c:pt>
                <c:pt idx="33">
                  <c:v>8.74584572328144E-5</c:v>
                </c:pt>
                <c:pt idx="34">
                  <c:v>0.000408139467086467</c:v>
                </c:pt>
                <c:pt idx="35">
                  <c:v>0.00300274036499329</c:v>
                </c:pt>
                <c:pt idx="36">
                  <c:v>0.000116611276310419</c:v>
                </c:pt>
                <c:pt idx="37">
                  <c:v>2.91528190776048E-5</c:v>
                </c:pt>
                <c:pt idx="38">
                  <c:v>0.00236137834528599</c:v>
                </c:pt>
                <c:pt idx="39">
                  <c:v>0.00067051483878491</c:v>
                </c:pt>
                <c:pt idx="40">
                  <c:v>0.00854177598973821</c:v>
                </c:pt>
                <c:pt idx="41">
                  <c:v>5.83056381552096E-5</c:v>
                </c:pt>
                <c:pt idx="42">
                  <c:v>5.83056381552096E-5</c:v>
                </c:pt>
                <c:pt idx="43">
                  <c:v>0.00679260684508192</c:v>
                </c:pt>
                <c:pt idx="44">
                  <c:v>0.00067051483878491</c:v>
                </c:pt>
                <c:pt idx="45">
                  <c:v>5.83056381552096E-5</c:v>
                </c:pt>
                <c:pt idx="46">
                  <c:v>2.91528190776048E-5</c:v>
                </c:pt>
                <c:pt idx="47">
                  <c:v>0.000320681009853653</c:v>
                </c:pt>
                <c:pt idx="48">
                  <c:v>0.0036732552037782</c:v>
                </c:pt>
                <c:pt idx="49">
                  <c:v>8.74584572328144E-5</c:v>
                </c:pt>
                <c:pt idx="50">
                  <c:v>0.000174916914465629</c:v>
                </c:pt>
                <c:pt idx="51">
                  <c:v>0.0</c:v>
                </c:pt>
                <c:pt idx="52">
                  <c:v>2.91528190776048E-5</c:v>
                </c:pt>
                <c:pt idx="53">
                  <c:v>0.0</c:v>
                </c:pt>
                <c:pt idx="54">
                  <c:v>0.000116611276310419</c:v>
                </c:pt>
                <c:pt idx="55">
                  <c:v>0.000495597924319282</c:v>
                </c:pt>
                <c:pt idx="56">
                  <c:v>0.000174916914465629</c:v>
                </c:pt>
                <c:pt idx="57">
                  <c:v>0.0</c:v>
                </c:pt>
                <c:pt idx="58">
                  <c:v>0.000845431753250539</c:v>
                </c:pt>
                <c:pt idx="59">
                  <c:v>0.000116611276310419</c:v>
                </c:pt>
                <c:pt idx="60">
                  <c:v>0.0168794822459332</c:v>
                </c:pt>
                <c:pt idx="61">
                  <c:v>0.00236137834528599</c:v>
                </c:pt>
                <c:pt idx="62">
                  <c:v>0.0</c:v>
                </c:pt>
                <c:pt idx="63">
                  <c:v>0.00282782345052767</c:v>
                </c:pt>
                <c:pt idx="64">
                  <c:v>0.000437292286164072</c:v>
                </c:pt>
                <c:pt idx="65">
                  <c:v>0.000145764095388024</c:v>
                </c:pt>
                <c:pt idx="66">
                  <c:v>0.000466445105241677</c:v>
                </c:pt>
                <c:pt idx="67">
                  <c:v>8.74584572328144E-5</c:v>
                </c:pt>
                <c:pt idx="68">
                  <c:v>0.00195323887819952</c:v>
                </c:pt>
                <c:pt idx="69">
                  <c:v>0.000116611276310419</c:v>
                </c:pt>
                <c:pt idx="70">
                  <c:v>0.000495597924319282</c:v>
                </c:pt>
                <c:pt idx="71">
                  <c:v>0.0</c:v>
                </c:pt>
                <c:pt idx="72">
                  <c:v>0.00708413503585797</c:v>
                </c:pt>
                <c:pt idx="73">
                  <c:v>5.83056381552096E-5</c:v>
                </c:pt>
                <c:pt idx="74">
                  <c:v>0.000408139467086467</c:v>
                </c:pt>
                <c:pt idx="75">
                  <c:v>2.91528190776048E-5</c:v>
                </c:pt>
                <c:pt idx="76">
                  <c:v>0.000262375371698443</c:v>
                </c:pt>
                <c:pt idx="77">
                  <c:v>0.0</c:v>
                </c:pt>
                <c:pt idx="78">
                  <c:v>2.91528190776048E-5</c:v>
                </c:pt>
                <c:pt idx="79">
                  <c:v>0.000233222552620838</c:v>
                </c:pt>
                <c:pt idx="80">
                  <c:v>0.00195323887819952</c:v>
                </c:pt>
                <c:pt idx="81">
                  <c:v>0.0</c:v>
                </c:pt>
                <c:pt idx="82">
                  <c:v>0.0258877033409131</c:v>
                </c:pt>
                <c:pt idx="83">
                  <c:v>0.000349833828931258</c:v>
                </c:pt>
                <c:pt idx="84">
                  <c:v>0.000116611276310419</c:v>
                </c:pt>
                <c:pt idx="85">
                  <c:v>0.0</c:v>
                </c:pt>
                <c:pt idx="86">
                  <c:v>8.74584572328144E-5</c:v>
                </c:pt>
                <c:pt idx="87">
                  <c:v>0.000378986648008862</c:v>
                </c:pt>
                <c:pt idx="88">
                  <c:v>5.83056381552096E-5</c:v>
                </c:pt>
                <c:pt idx="89">
                  <c:v>0.000204069733543234</c:v>
                </c:pt>
                <c:pt idx="90">
                  <c:v>0.000116611276310419</c:v>
                </c:pt>
                <c:pt idx="91">
                  <c:v>5.83056381552096E-5</c:v>
                </c:pt>
                <c:pt idx="92">
                  <c:v>0.000466445105241677</c:v>
                </c:pt>
                <c:pt idx="93">
                  <c:v>0.000641362019707306</c:v>
                </c:pt>
                <c:pt idx="94">
                  <c:v>2.91528190776048E-5</c:v>
                </c:pt>
                <c:pt idx="95">
                  <c:v>0.0135852136901638</c:v>
                </c:pt>
                <c:pt idx="96">
                  <c:v>0.0</c:v>
                </c:pt>
                <c:pt idx="97">
                  <c:v>0.000145764095388024</c:v>
                </c:pt>
                <c:pt idx="98">
                  <c:v>2.91528190776048E-5</c:v>
                </c:pt>
                <c:pt idx="99">
                  <c:v>8.74584572328144E-5</c:v>
                </c:pt>
                <c:pt idx="100">
                  <c:v>0.000583056381552096</c:v>
                </c:pt>
                <c:pt idx="101">
                  <c:v>0.000116611276310419</c:v>
                </c:pt>
                <c:pt idx="102">
                  <c:v>0.000204069733543234</c:v>
                </c:pt>
                <c:pt idx="103">
                  <c:v>2.91528190776048E-5</c:v>
                </c:pt>
                <c:pt idx="104">
                  <c:v>2.91528190776048E-5</c:v>
                </c:pt>
                <c:pt idx="105">
                  <c:v>2.91528190776048E-5</c:v>
                </c:pt>
                <c:pt idx="106">
                  <c:v>0.000174916914465629</c:v>
                </c:pt>
                <c:pt idx="107">
                  <c:v>0.0</c:v>
                </c:pt>
                <c:pt idx="108">
                  <c:v>0.000757973296017725</c:v>
                </c:pt>
                <c:pt idx="109">
                  <c:v>2.91528190776048E-5</c:v>
                </c:pt>
                <c:pt idx="110">
                  <c:v>0.000174916914465629</c:v>
                </c:pt>
                <c:pt idx="111">
                  <c:v>0.000349833828931258</c:v>
                </c:pt>
                <c:pt idx="112">
                  <c:v>2.91528190776048E-5</c:v>
                </c:pt>
                <c:pt idx="113">
                  <c:v>2.91528190776048E-5</c:v>
                </c:pt>
                <c:pt idx="114">
                  <c:v>0.000116611276310419</c:v>
                </c:pt>
                <c:pt idx="115">
                  <c:v>0.000553903562474491</c:v>
                </c:pt>
                <c:pt idx="116">
                  <c:v>0.000757973296017725</c:v>
                </c:pt>
                <c:pt idx="117">
                  <c:v>0.00629700892076264</c:v>
                </c:pt>
                <c:pt idx="118">
                  <c:v>0.00268205935513964</c:v>
                </c:pt>
                <c:pt idx="119">
                  <c:v>0.00107865430587138</c:v>
                </c:pt>
                <c:pt idx="120">
                  <c:v>0.000612209200629701</c:v>
                </c:pt>
                <c:pt idx="121">
                  <c:v>0.000874584572328144</c:v>
                </c:pt>
                <c:pt idx="122">
                  <c:v>0.000408139467086467</c:v>
                </c:pt>
                <c:pt idx="123">
                  <c:v>0.000583056381552096</c:v>
                </c:pt>
                <c:pt idx="124">
                  <c:v>0.0</c:v>
                </c:pt>
                <c:pt idx="125">
                  <c:v>5.83056381552096E-5</c:v>
                </c:pt>
                <c:pt idx="126">
                  <c:v>8.74584572328144E-5</c:v>
                </c:pt>
                <c:pt idx="127">
                  <c:v>0.000145764095388024</c:v>
                </c:pt>
                <c:pt idx="128">
                  <c:v>0.0</c:v>
                </c:pt>
                <c:pt idx="129">
                  <c:v>0.0</c:v>
                </c:pt>
                <c:pt idx="130">
                  <c:v>8.74584572328144E-5</c:v>
                </c:pt>
                <c:pt idx="131">
                  <c:v>0.0</c:v>
                </c:pt>
                <c:pt idx="132">
                  <c:v>0.000699667657862515</c:v>
                </c:pt>
                <c:pt idx="133">
                  <c:v>0.000233222552620838</c:v>
                </c:pt>
                <c:pt idx="134">
                  <c:v>0.000204069733543234</c:v>
                </c:pt>
                <c:pt idx="135">
                  <c:v>0.0146930208151128</c:v>
                </c:pt>
                <c:pt idx="136">
                  <c:v>8.74584572328144E-5</c:v>
                </c:pt>
                <c:pt idx="137">
                  <c:v>0.000116611276310419</c:v>
                </c:pt>
                <c:pt idx="138">
                  <c:v>0.000641362019707306</c:v>
                </c:pt>
                <c:pt idx="139">
                  <c:v>0.000116611276310419</c:v>
                </c:pt>
                <c:pt idx="140">
                  <c:v>0.00332342137484695</c:v>
                </c:pt>
                <c:pt idx="141">
                  <c:v>0.000204069733543234</c:v>
                </c:pt>
                <c:pt idx="142">
                  <c:v>0.00169086350650108</c:v>
                </c:pt>
                <c:pt idx="143">
                  <c:v>0.000262375371698443</c:v>
                </c:pt>
                <c:pt idx="144">
                  <c:v>0.0120109614599732</c:v>
                </c:pt>
                <c:pt idx="145">
                  <c:v>0.000145764095388024</c:v>
                </c:pt>
                <c:pt idx="146">
                  <c:v>0.000174916914465629</c:v>
                </c:pt>
                <c:pt idx="147">
                  <c:v>0.000816278934172934</c:v>
                </c:pt>
                <c:pt idx="148">
                  <c:v>0.000466445105241677</c:v>
                </c:pt>
                <c:pt idx="149">
                  <c:v>0.0</c:v>
                </c:pt>
                <c:pt idx="150">
                  <c:v>0.0</c:v>
                </c:pt>
                <c:pt idx="151">
                  <c:v>0.0</c:v>
                </c:pt>
                <c:pt idx="152">
                  <c:v>0.0</c:v>
                </c:pt>
                <c:pt idx="153">
                  <c:v>8.74584572328144E-5</c:v>
                </c:pt>
                <c:pt idx="154">
                  <c:v>5.83056381552096E-5</c:v>
                </c:pt>
                <c:pt idx="155">
                  <c:v>5.83056381552096E-5</c:v>
                </c:pt>
                <c:pt idx="156">
                  <c:v>0.000145764095388024</c:v>
                </c:pt>
                <c:pt idx="157">
                  <c:v>0.00157425223019066</c:v>
                </c:pt>
                <c:pt idx="158">
                  <c:v>0.000495597924319282</c:v>
                </c:pt>
                <c:pt idx="159">
                  <c:v>0.000291528190776048</c:v>
                </c:pt>
                <c:pt idx="160">
                  <c:v>0.0135269080520086</c:v>
                </c:pt>
                <c:pt idx="161">
                  <c:v>0.0</c:v>
                </c:pt>
                <c:pt idx="162">
                  <c:v>2.91528190776048E-5</c:v>
                </c:pt>
                <c:pt idx="163">
                  <c:v>0.000116611276310419</c:v>
                </c:pt>
                <c:pt idx="164">
                  <c:v>0.0</c:v>
                </c:pt>
                <c:pt idx="165">
                  <c:v>0.0</c:v>
                </c:pt>
                <c:pt idx="166">
                  <c:v>0.0</c:v>
                </c:pt>
                <c:pt idx="167">
                  <c:v>0.0</c:v>
                </c:pt>
                <c:pt idx="168">
                  <c:v>0.0215439332983499</c:v>
                </c:pt>
                <c:pt idx="169">
                  <c:v>0.000174916914465629</c:v>
                </c:pt>
                <c:pt idx="170">
                  <c:v>0.0</c:v>
                </c:pt>
                <c:pt idx="171">
                  <c:v>0.0</c:v>
                </c:pt>
                <c:pt idx="172">
                  <c:v>2.91528190776048E-5</c:v>
                </c:pt>
                <c:pt idx="173">
                  <c:v>2.91528190776048E-5</c:v>
                </c:pt>
                <c:pt idx="174">
                  <c:v>0.0</c:v>
                </c:pt>
                <c:pt idx="175">
                  <c:v>0.0</c:v>
                </c:pt>
                <c:pt idx="176">
                  <c:v>0.000145764095388024</c:v>
                </c:pt>
                <c:pt idx="177">
                  <c:v>8.74584572328144E-5</c:v>
                </c:pt>
                <c:pt idx="178">
                  <c:v>0.0</c:v>
                </c:pt>
                <c:pt idx="179">
                  <c:v>2.91528190776048E-5</c:v>
                </c:pt>
                <c:pt idx="180">
                  <c:v>2.91528190776048E-5</c:v>
                </c:pt>
                <c:pt idx="181">
                  <c:v>0.000204069733543234</c:v>
                </c:pt>
                <c:pt idx="182">
                  <c:v>2.91528190776048E-5</c:v>
                </c:pt>
                <c:pt idx="183">
                  <c:v>0.0</c:v>
                </c:pt>
                <c:pt idx="184">
                  <c:v>0.0</c:v>
                </c:pt>
                <c:pt idx="185">
                  <c:v>2.91528190776048E-5</c:v>
                </c:pt>
                <c:pt idx="186">
                  <c:v>8.74584572328144E-5</c:v>
                </c:pt>
                <c:pt idx="187">
                  <c:v>0.00067051483878491</c:v>
                </c:pt>
                <c:pt idx="188">
                  <c:v>2.91528190776048E-5</c:v>
                </c:pt>
                <c:pt idx="189">
                  <c:v>5.83056381552096E-5</c:v>
                </c:pt>
                <c:pt idx="190">
                  <c:v>8.74584572328144E-5</c:v>
                </c:pt>
                <c:pt idx="191">
                  <c:v>0.00154509941111305</c:v>
                </c:pt>
                <c:pt idx="192">
                  <c:v>0.000349833828931258</c:v>
                </c:pt>
                <c:pt idx="193">
                  <c:v>2.91528190776048E-5</c:v>
                </c:pt>
                <c:pt idx="194">
                  <c:v>0.000437292286164072</c:v>
                </c:pt>
                <c:pt idx="195">
                  <c:v>0.000466445105241677</c:v>
                </c:pt>
                <c:pt idx="196">
                  <c:v>0.0030610460031485</c:v>
                </c:pt>
                <c:pt idx="197">
                  <c:v>0.00104950148679377</c:v>
                </c:pt>
                <c:pt idx="198">
                  <c:v>0.000291528190776048</c:v>
                </c:pt>
                <c:pt idx="199">
                  <c:v>0.00142848813480263</c:v>
                </c:pt>
                <c:pt idx="200">
                  <c:v>0.000145764095388024</c:v>
                </c:pt>
                <c:pt idx="201">
                  <c:v>0.0</c:v>
                </c:pt>
                <c:pt idx="202">
                  <c:v>0.000699667657862515</c:v>
                </c:pt>
                <c:pt idx="203">
                  <c:v>0.000116611276310419</c:v>
                </c:pt>
                <c:pt idx="204">
                  <c:v>0.0</c:v>
                </c:pt>
                <c:pt idx="205">
                  <c:v>5.83056381552096E-5</c:v>
                </c:pt>
                <c:pt idx="206">
                  <c:v>0.000524750743396886</c:v>
                </c:pt>
                <c:pt idx="207">
                  <c:v>2.91528190776048E-5</c:v>
                </c:pt>
                <c:pt idx="208">
                  <c:v>0.00376071366101102</c:v>
                </c:pt>
                <c:pt idx="209">
                  <c:v>0.000437292286164072</c:v>
                </c:pt>
                <c:pt idx="210">
                  <c:v>0.00839601189435018</c:v>
                </c:pt>
                <c:pt idx="211">
                  <c:v>0.0</c:v>
                </c:pt>
                <c:pt idx="212">
                  <c:v>2.91528190776048E-5</c:v>
                </c:pt>
                <c:pt idx="213">
                  <c:v>8.74584572328144E-5</c:v>
                </c:pt>
                <c:pt idx="214">
                  <c:v>5.83056381552096E-5</c:v>
                </c:pt>
                <c:pt idx="215">
                  <c:v>8.74584572328144E-5</c:v>
                </c:pt>
                <c:pt idx="216">
                  <c:v>0.000174916914465629</c:v>
                </c:pt>
                <c:pt idx="217">
                  <c:v>0.0101743338580841</c:v>
                </c:pt>
                <c:pt idx="218">
                  <c:v>0.000233222552620838</c:v>
                </c:pt>
                <c:pt idx="219">
                  <c:v>0.000495597924319282</c:v>
                </c:pt>
                <c:pt idx="220">
                  <c:v>0.000437292286164072</c:v>
                </c:pt>
                <c:pt idx="221">
                  <c:v>0.0</c:v>
                </c:pt>
                <c:pt idx="222">
                  <c:v>0.000233222552620838</c:v>
                </c:pt>
                <c:pt idx="223">
                  <c:v>0.00311935164130371</c:v>
                </c:pt>
                <c:pt idx="224">
                  <c:v>0.000320681009853653</c:v>
                </c:pt>
                <c:pt idx="225">
                  <c:v>0.000233222552620838</c:v>
                </c:pt>
                <c:pt idx="226">
                  <c:v>0.0018366276018891</c:v>
                </c:pt>
                <c:pt idx="227">
                  <c:v>0.000408139467086467</c:v>
                </c:pt>
                <c:pt idx="228">
                  <c:v>0.000204069733543234</c:v>
                </c:pt>
                <c:pt idx="229">
                  <c:v>2.91528190776048E-5</c:v>
                </c:pt>
                <c:pt idx="230">
                  <c:v>0.000320681009853653</c:v>
                </c:pt>
                <c:pt idx="231">
                  <c:v>0.000174916914465629</c:v>
                </c:pt>
                <c:pt idx="232">
                  <c:v>0.00501428488134803</c:v>
                </c:pt>
                <c:pt idx="233">
                  <c:v>5.83056381552096E-5</c:v>
                </c:pt>
                <c:pt idx="234">
                  <c:v>0.00880415136143665</c:v>
                </c:pt>
                <c:pt idx="235">
                  <c:v>0.000408139467086467</c:v>
                </c:pt>
                <c:pt idx="236">
                  <c:v>0.000204069733543234</c:v>
                </c:pt>
                <c:pt idx="237">
                  <c:v>0.000612209200629701</c:v>
                </c:pt>
                <c:pt idx="238">
                  <c:v>0.0</c:v>
                </c:pt>
                <c:pt idx="239">
                  <c:v>2.91528190776048E-5</c:v>
                </c:pt>
                <c:pt idx="240">
                  <c:v>0.000204069733543234</c:v>
                </c:pt>
                <c:pt idx="241">
                  <c:v>8.74584572328144E-5</c:v>
                </c:pt>
                <c:pt idx="242">
                  <c:v>0.00810448370357413</c:v>
                </c:pt>
                <c:pt idx="243">
                  <c:v>0.0122150311935164</c:v>
                </c:pt>
                <c:pt idx="244">
                  <c:v>5.83056381552096E-5</c:v>
                </c:pt>
                <c:pt idx="245">
                  <c:v>0.00116611276310419</c:v>
                </c:pt>
                <c:pt idx="246">
                  <c:v>0.00268205935513964</c:v>
                </c:pt>
                <c:pt idx="247">
                  <c:v>0.000408139467086467</c:v>
                </c:pt>
                <c:pt idx="248">
                  <c:v>5.83056381552096E-5</c:v>
                </c:pt>
                <c:pt idx="249">
                  <c:v>0.000437292286164072</c:v>
                </c:pt>
                <c:pt idx="250">
                  <c:v>2.91528190776048E-5</c:v>
                </c:pt>
                <c:pt idx="251">
                  <c:v>0.000262375371698443</c:v>
                </c:pt>
                <c:pt idx="252">
                  <c:v>2.91528190776048E-5</c:v>
                </c:pt>
                <c:pt idx="253">
                  <c:v>0.000116611276310419</c:v>
                </c:pt>
                <c:pt idx="254">
                  <c:v>0.00393563057547665</c:v>
                </c:pt>
                <c:pt idx="255">
                  <c:v>0.000204069733543234</c:v>
                </c:pt>
                <c:pt idx="256">
                  <c:v>0.0</c:v>
                </c:pt>
                <c:pt idx="257">
                  <c:v>0.000145764095388024</c:v>
                </c:pt>
                <c:pt idx="258">
                  <c:v>5.83056381552096E-5</c:v>
                </c:pt>
                <c:pt idx="259">
                  <c:v>0.000116611276310419</c:v>
                </c:pt>
                <c:pt idx="260">
                  <c:v>0.0</c:v>
                </c:pt>
                <c:pt idx="261">
                  <c:v>0.00134102967756982</c:v>
                </c:pt>
                <c:pt idx="262">
                  <c:v>0.00131187685849222</c:v>
                </c:pt>
                <c:pt idx="263">
                  <c:v>0.0</c:v>
                </c:pt>
                <c:pt idx="264">
                  <c:v>0.013060462946767</c:v>
                </c:pt>
                <c:pt idx="265">
                  <c:v>5.83056381552096E-5</c:v>
                </c:pt>
                <c:pt idx="266">
                  <c:v>0.0</c:v>
                </c:pt>
                <c:pt idx="267">
                  <c:v>0.00230307270713078</c:v>
                </c:pt>
                <c:pt idx="268">
                  <c:v>5.83056381552096E-5</c:v>
                </c:pt>
                <c:pt idx="269">
                  <c:v>0.000204069733543234</c:v>
                </c:pt>
                <c:pt idx="270">
                  <c:v>0.000116611276310419</c:v>
                </c:pt>
                <c:pt idx="271">
                  <c:v>0.000204069733543234</c:v>
                </c:pt>
                <c:pt idx="272">
                  <c:v>0.000787126115095329</c:v>
                </c:pt>
                <c:pt idx="273">
                  <c:v>0.0</c:v>
                </c:pt>
                <c:pt idx="274">
                  <c:v>0.00206985015450994</c:v>
                </c:pt>
                <c:pt idx="275">
                  <c:v>0.000145764095388024</c:v>
                </c:pt>
                <c:pt idx="276">
                  <c:v>0.000233222552620838</c:v>
                </c:pt>
                <c:pt idx="277">
                  <c:v>0.000262375371698443</c:v>
                </c:pt>
                <c:pt idx="278">
                  <c:v>0.000204069733543234</c:v>
                </c:pt>
                <c:pt idx="279">
                  <c:v>0.000204069733543234</c:v>
                </c:pt>
                <c:pt idx="280">
                  <c:v>0.000204069733543234</c:v>
                </c:pt>
                <c:pt idx="281">
                  <c:v>0.000583056381552096</c:v>
                </c:pt>
                <c:pt idx="282">
                  <c:v>5.83056381552096E-5</c:v>
                </c:pt>
                <c:pt idx="283">
                  <c:v>0.000320681009853653</c:v>
                </c:pt>
                <c:pt idx="284">
                  <c:v>0.000145764095388024</c:v>
                </c:pt>
                <c:pt idx="285">
                  <c:v>0.000174916914465629</c:v>
                </c:pt>
                <c:pt idx="286">
                  <c:v>2.91528190776048E-5</c:v>
                </c:pt>
                <c:pt idx="287">
                  <c:v>0.000145764095388024</c:v>
                </c:pt>
                <c:pt idx="288">
                  <c:v>0.000349833828931258</c:v>
                </c:pt>
                <c:pt idx="289">
                  <c:v>0.00131187685849222</c:v>
                </c:pt>
                <c:pt idx="290">
                  <c:v>0.000699667657862515</c:v>
                </c:pt>
                <c:pt idx="291">
                  <c:v>0.0</c:v>
                </c:pt>
                <c:pt idx="292">
                  <c:v>8.74584572328144E-5</c:v>
                </c:pt>
                <c:pt idx="293">
                  <c:v>0.000874584572328144</c:v>
                </c:pt>
                <c:pt idx="294">
                  <c:v>0.00405224185178707</c:v>
                </c:pt>
                <c:pt idx="295">
                  <c:v>0.0</c:v>
                </c:pt>
                <c:pt idx="296">
                  <c:v>5.83056381552096E-5</c:v>
                </c:pt>
                <c:pt idx="297">
                  <c:v>0.000641362019707306</c:v>
                </c:pt>
                <c:pt idx="298">
                  <c:v>0.0147804792723456</c:v>
                </c:pt>
                <c:pt idx="299">
                  <c:v>0.000320681009853653</c:v>
                </c:pt>
                <c:pt idx="300">
                  <c:v>0.00072882047694012</c:v>
                </c:pt>
                <c:pt idx="301">
                  <c:v>0.000495597924319282</c:v>
                </c:pt>
                <c:pt idx="302">
                  <c:v>5.83056381552096E-5</c:v>
                </c:pt>
                <c:pt idx="303">
                  <c:v>0.0</c:v>
                </c:pt>
                <c:pt idx="304">
                  <c:v>2.91528190776048E-5</c:v>
                </c:pt>
                <c:pt idx="305">
                  <c:v>0.0</c:v>
                </c:pt>
                <c:pt idx="306">
                  <c:v>0.000174916914465629</c:v>
                </c:pt>
                <c:pt idx="307">
                  <c:v>0.000116611276310419</c:v>
                </c:pt>
                <c:pt idx="308">
                  <c:v>0.000204069733543234</c:v>
                </c:pt>
                <c:pt idx="309">
                  <c:v>5.83056381552096E-5</c:v>
                </c:pt>
                <c:pt idx="310">
                  <c:v>0.000466445105241677</c:v>
                </c:pt>
                <c:pt idx="311">
                  <c:v>0.00626785610168503</c:v>
                </c:pt>
                <c:pt idx="312">
                  <c:v>0.000174916914465629</c:v>
                </c:pt>
                <c:pt idx="313">
                  <c:v>0.0</c:v>
                </c:pt>
                <c:pt idx="314">
                  <c:v>2.91528190776048E-5</c:v>
                </c:pt>
                <c:pt idx="315">
                  <c:v>2.91528190776048E-5</c:v>
                </c:pt>
                <c:pt idx="316">
                  <c:v>0.0</c:v>
                </c:pt>
                <c:pt idx="317">
                  <c:v>2.91528190776048E-5</c:v>
                </c:pt>
                <c:pt idx="318">
                  <c:v>0.00230307270713078</c:v>
                </c:pt>
                <c:pt idx="319">
                  <c:v>0.000145764095388024</c:v>
                </c:pt>
                <c:pt idx="320">
                  <c:v>0.0</c:v>
                </c:pt>
                <c:pt idx="321">
                  <c:v>0.00565564690105533</c:v>
                </c:pt>
                <c:pt idx="322">
                  <c:v>0.000612209200629701</c:v>
                </c:pt>
                <c:pt idx="323">
                  <c:v>0.000291528190776048</c:v>
                </c:pt>
                <c:pt idx="324">
                  <c:v>0.000378986648008862</c:v>
                </c:pt>
                <c:pt idx="325">
                  <c:v>0.0</c:v>
                </c:pt>
                <c:pt idx="326">
                  <c:v>0.000349833828931258</c:v>
                </c:pt>
                <c:pt idx="327">
                  <c:v>0.0171418576176316</c:v>
                </c:pt>
                <c:pt idx="328">
                  <c:v>2.91528190776048E-5</c:v>
                </c:pt>
                <c:pt idx="329">
                  <c:v>2.91528190776048E-5</c:v>
                </c:pt>
                <c:pt idx="330">
                  <c:v>0.000466445105241677</c:v>
                </c:pt>
                <c:pt idx="331">
                  <c:v>0.000116611276310419</c:v>
                </c:pt>
                <c:pt idx="332">
                  <c:v>8.74584572328144E-5</c:v>
                </c:pt>
                <c:pt idx="333">
                  <c:v>0.00145764095388024</c:v>
                </c:pt>
                <c:pt idx="334">
                  <c:v>0.0111655297067226</c:v>
                </c:pt>
                <c:pt idx="335">
                  <c:v>0.000262375371698443</c:v>
                </c:pt>
                <c:pt idx="336">
                  <c:v>5.83056381552096E-5</c:v>
                </c:pt>
                <c:pt idx="337">
                  <c:v>0.000262375371698443</c:v>
                </c:pt>
                <c:pt idx="338">
                  <c:v>0.00291528190776048</c:v>
                </c:pt>
                <c:pt idx="339">
                  <c:v>0.000116611276310419</c:v>
                </c:pt>
                <c:pt idx="340">
                  <c:v>0.000320681009853653</c:v>
                </c:pt>
                <c:pt idx="341">
                  <c:v>0.000233222552620838</c:v>
                </c:pt>
                <c:pt idx="342">
                  <c:v>0.00151594659203545</c:v>
                </c:pt>
                <c:pt idx="343">
                  <c:v>0.0</c:v>
                </c:pt>
                <c:pt idx="344">
                  <c:v>0.000408139467086467</c:v>
                </c:pt>
                <c:pt idx="345">
                  <c:v>8.74584572328144E-5</c:v>
                </c:pt>
                <c:pt idx="346">
                  <c:v>0.000349833828931258</c:v>
                </c:pt>
                <c:pt idx="347">
                  <c:v>0.000233222552620838</c:v>
                </c:pt>
                <c:pt idx="348">
                  <c:v>2.91528190776048E-5</c:v>
                </c:pt>
                <c:pt idx="349">
                  <c:v>8.74584572328144E-5</c:v>
                </c:pt>
                <c:pt idx="350">
                  <c:v>0.00174916914465629</c:v>
                </c:pt>
                <c:pt idx="351">
                  <c:v>0.00128272403941461</c:v>
                </c:pt>
                <c:pt idx="352">
                  <c:v>0.000233222552620838</c:v>
                </c:pt>
                <c:pt idx="353">
                  <c:v>5.83056381552096E-5</c:v>
                </c:pt>
                <c:pt idx="354">
                  <c:v>0.00247798962159641</c:v>
                </c:pt>
                <c:pt idx="355">
                  <c:v>2.91528190776048E-5</c:v>
                </c:pt>
                <c:pt idx="356">
                  <c:v>0.000174916914465629</c:v>
                </c:pt>
                <c:pt idx="357">
                  <c:v>0.000641362019707306</c:v>
                </c:pt>
                <c:pt idx="358">
                  <c:v>0.000145764095388024</c:v>
                </c:pt>
                <c:pt idx="359">
                  <c:v>0.00206985015450994</c:v>
                </c:pt>
                <c:pt idx="360">
                  <c:v>0.0216022389365052</c:v>
                </c:pt>
                <c:pt idx="361">
                  <c:v>0.000845431753250539</c:v>
                </c:pt>
                <c:pt idx="362">
                  <c:v>0.0</c:v>
                </c:pt>
                <c:pt idx="363">
                  <c:v>2.91528190776048E-5</c:v>
                </c:pt>
                <c:pt idx="364">
                  <c:v>2.91528190776048E-5</c:v>
                </c:pt>
                <c:pt idx="365">
                  <c:v>0.00775464987464288</c:v>
                </c:pt>
                <c:pt idx="366">
                  <c:v>8.74584572328144E-5</c:v>
                </c:pt>
                <c:pt idx="367">
                  <c:v>0.000495597924319282</c:v>
                </c:pt>
                <c:pt idx="368">
                  <c:v>5.83056381552096E-5</c:v>
                </c:pt>
                <c:pt idx="369">
                  <c:v>5.83056381552096E-5</c:v>
                </c:pt>
                <c:pt idx="370">
                  <c:v>2.91528190776048E-5</c:v>
                </c:pt>
                <c:pt idx="371">
                  <c:v>0.000233222552620838</c:v>
                </c:pt>
                <c:pt idx="372">
                  <c:v>0.0</c:v>
                </c:pt>
                <c:pt idx="373">
                  <c:v>0.000174916914465629</c:v>
                </c:pt>
                <c:pt idx="374">
                  <c:v>2.91528190776048E-5</c:v>
                </c:pt>
                <c:pt idx="375">
                  <c:v>0.000233222552620838</c:v>
                </c:pt>
                <c:pt idx="376">
                  <c:v>0.000262375371698443</c:v>
                </c:pt>
                <c:pt idx="377">
                  <c:v>0.000553903562474491</c:v>
                </c:pt>
                <c:pt idx="378">
                  <c:v>0.00550988280566731</c:v>
                </c:pt>
                <c:pt idx="379">
                  <c:v>8.74584572328144E-5</c:v>
                </c:pt>
                <c:pt idx="380">
                  <c:v>0.0</c:v>
                </c:pt>
                <c:pt idx="381">
                  <c:v>0.000291528190776048</c:v>
                </c:pt>
                <c:pt idx="382">
                  <c:v>0.00320681009853653</c:v>
                </c:pt>
                <c:pt idx="383">
                  <c:v>0.0</c:v>
                </c:pt>
                <c:pt idx="384">
                  <c:v>0.0</c:v>
                </c:pt>
                <c:pt idx="385">
                  <c:v>0.0</c:v>
                </c:pt>
                <c:pt idx="386">
                  <c:v>0.00352749110839018</c:v>
                </c:pt>
                <c:pt idx="387">
                  <c:v>0.000291528190776048</c:v>
                </c:pt>
                <c:pt idx="388">
                  <c:v>5.83056381552096E-5</c:v>
                </c:pt>
                <c:pt idx="389">
                  <c:v>0.000262375371698443</c:v>
                </c:pt>
                <c:pt idx="390">
                  <c:v>2.91528190776048E-5</c:v>
                </c:pt>
                <c:pt idx="391">
                  <c:v>2.91528190776048E-5</c:v>
                </c:pt>
                <c:pt idx="392">
                  <c:v>0.0469068858958661</c:v>
                </c:pt>
                <c:pt idx="393">
                  <c:v>2.91528190776048E-5</c:v>
                </c:pt>
                <c:pt idx="394">
                  <c:v>0.0</c:v>
                </c:pt>
                <c:pt idx="395">
                  <c:v>5.83056381552096E-5</c:v>
                </c:pt>
                <c:pt idx="396">
                  <c:v>5.83056381552096E-5</c:v>
                </c:pt>
                <c:pt idx="397">
                  <c:v>2.91528190776048E-5</c:v>
                </c:pt>
                <c:pt idx="398">
                  <c:v>0.000962043029560958</c:v>
                </c:pt>
                <c:pt idx="399">
                  <c:v>0.00151594659203545</c:v>
                </c:pt>
                <c:pt idx="400">
                  <c:v>5.83056381552096E-5</c:v>
                </c:pt>
                <c:pt idx="401">
                  <c:v>2.91528190776048E-5</c:v>
                </c:pt>
                <c:pt idx="402">
                  <c:v>0.000641362019707306</c:v>
                </c:pt>
                <c:pt idx="403">
                  <c:v>2.91528190776048E-5</c:v>
                </c:pt>
                <c:pt idx="404">
                  <c:v>5.83056381552096E-5</c:v>
                </c:pt>
                <c:pt idx="405">
                  <c:v>0.00927059646667832</c:v>
                </c:pt>
                <c:pt idx="406">
                  <c:v>0.000233222552620838</c:v>
                </c:pt>
                <c:pt idx="407">
                  <c:v>0.00262375371698443</c:v>
                </c:pt>
                <c:pt idx="408">
                  <c:v>0.0</c:v>
                </c:pt>
                <c:pt idx="409">
                  <c:v>2.91528190776048E-5</c:v>
                </c:pt>
                <c:pt idx="410">
                  <c:v>0.00102034866771617</c:v>
                </c:pt>
                <c:pt idx="411">
                  <c:v>0.000699667657862515</c:v>
                </c:pt>
                <c:pt idx="412">
                  <c:v>0.00612209200629701</c:v>
                </c:pt>
                <c:pt idx="413">
                  <c:v>8.74584572328144E-5</c:v>
                </c:pt>
                <c:pt idx="414">
                  <c:v>0.000466445105241677</c:v>
                </c:pt>
                <c:pt idx="415">
                  <c:v>2.91528190776048E-5</c:v>
                </c:pt>
                <c:pt idx="416">
                  <c:v>0.000145764095388024</c:v>
                </c:pt>
                <c:pt idx="417">
                  <c:v>5.83056381552096E-5</c:v>
                </c:pt>
                <c:pt idx="418">
                  <c:v>0.000524750743396886</c:v>
                </c:pt>
                <c:pt idx="419">
                  <c:v>0.000553903562474491</c:v>
                </c:pt>
                <c:pt idx="420">
                  <c:v>0.000378986648008862</c:v>
                </c:pt>
                <c:pt idx="421">
                  <c:v>0.433706489417527</c:v>
                </c:pt>
              </c:numCache>
            </c:numRef>
          </c:val>
        </c:ser>
        <c:dLbls>
          <c:showLegendKey val="0"/>
          <c:showVal val="0"/>
          <c:showCatName val="0"/>
          <c:showSerName val="0"/>
          <c:showPercent val="0"/>
          <c:showBubbleSize val="0"/>
        </c:dLbls>
        <c:gapWidth val="150"/>
        <c:axId val="-2086363624"/>
        <c:axId val="2108409880"/>
      </c:barChart>
      <c:catAx>
        <c:axId val="-2086363624"/>
        <c:scaling>
          <c:orientation val="minMax"/>
        </c:scaling>
        <c:delete val="1"/>
        <c:axPos val="b"/>
        <c:numFmt formatCode="General" sourceLinked="1"/>
        <c:majorTickMark val="out"/>
        <c:minorTickMark val="none"/>
        <c:tickLblPos val="nextTo"/>
        <c:crossAx val="2108409880"/>
        <c:crosses val="autoZero"/>
        <c:auto val="1"/>
        <c:lblAlgn val="ctr"/>
        <c:lblOffset val="100"/>
        <c:noMultiLvlLbl val="0"/>
      </c:catAx>
      <c:valAx>
        <c:axId val="2108409880"/>
        <c:scaling>
          <c:orientation val="minMax"/>
          <c:max val="0.01"/>
        </c:scaling>
        <c:delete val="0"/>
        <c:axPos val="l"/>
        <c:numFmt formatCode="General" sourceLinked="1"/>
        <c:majorTickMark val="out"/>
        <c:minorTickMark val="none"/>
        <c:tickLblPos val="nextTo"/>
        <c:crossAx val="-2086363624"/>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92792579009815"/>
          <c:y val="0.025974025974026"/>
          <c:w val="0.885104303742854"/>
          <c:h val="0.945454545454545"/>
        </c:manualLayout>
      </c:layout>
      <c:barChart>
        <c:barDir val="col"/>
        <c:grouping val="clustered"/>
        <c:varyColors val="0"/>
        <c:ser>
          <c:idx val="0"/>
          <c:order val="0"/>
          <c:tx>
            <c:v>T.M5.A.24</c:v>
          </c:tx>
          <c:spPr>
            <a:solidFill>
              <a:srgbClr val="FA6291"/>
            </a:solidFill>
            <a:ln>
              <a:solidFill>
                <a:schemeClr val="tx1"/>
              </a:solidFill>
            </a:ln>
            <a:effectLst/>
          </c:spPr>
          <c:invertIfNegative val="0"/>
          <c:cat>
            <c:numRef>
              <c:f>'[1]M5-97%-data'!$A$426:$A$847</c:f>
              <c:numCache>
                <c:formatCode>General</c:formatCode>
                <c:ptCount val="422"/>
                <c:pt idx="0">
                  <c:v>344.0</c:v>
                </c:pt>
                <c:pt idx="1">
                  <c:v>0.0</c:v>
                </c:pt>
                <c:pt idx="2">
                  <c:v>346.0</c:v>
                </c:pt>
                <c:pt idx="3">
                  <c:v>347.0</c:v>
                </c:pt>
                <c:pt idx="4">
                  <c:v>340.0</c:v>
                </c:pt>
                <c:pt idx="5">
                  <c:v>341.0</c:v>
                </c:pt>
                <c:pt idx="6">
                  <c:v>342.0</c:v>
                </c:pt>
                <c:pt idx="7">
                  <c:v>343.0</c:v>
                </c:pt>
                <c:pt idx="8">
                  <c:v>348.0</c:v>
                </c:pt>
                <c:pt idx="9">
                  <c:v>349.0</c:v>
                </c:pt>
                <c:pt idx="10">
                  <c:v>129.0</c:v>
                </c:pt>
                <c:pt idx="11">
                  <c:v>298.0</c:v>
                </c:pt>
                <c:pt idx="12">
                  <c:v>299.0</c:v>
                </c:pt>
                <c:pt idx="13">
                  <c:v>296.0</c:v>
                </c:pt>
                <c:pt idx="14">
                  <c:v>297.0</c:v>
                </c:pt>
                <c:pt idx="15">
                  <c:v>294.0</c:v>
                </c:pt>
                <c:pt idx="16">
                  <c:v>295.0</c:v>
                </c:pt>
                <c:pt idx="17">
                  <c:v>292.0</c:v>
                </c:pt>
                <c:pt idx="18">
                  <c:v>293.0</c:v>
                </c:pt>
                <c:pt idx="19">
                  <c:v>290.0</c:v>
                </c:pt>
                <c:pt idx="20">
                  <c:v>291.0</c:v>
                </c:pt>
                <c:pt idx="21">
                  <c:v>199.0</c:v>
                </c:pt>
                <c:pt idx="22">
                  <c:v>198.0</c:v>
                </c:pt>
                <c:pt idx="23">
                  <c:v>195.0</c:v>
                </c:pt>
                <c:pt idx="24">
                  <c:v>194.0</c:v>
                </c:pt>
                <c:pt idx="25">
                  <c:v>197.0</c:v>
                </c:pt>
                <c:pt idx="26">
                  <c:v>196.0</c:v>
                </c:pt>
                <c:pt idx="27">
                  <c:v>191.0</c:v>
                </c:pt>
                <c:pt idx="28">
                  <c:v>190.0</c:v>
                </c:pt>
                <c:pt idx="29">
                  <c:v>193.0</c:v>
                </c:pt>
                <c:pt idx="30">
                  <c:v>192.0</c:v>
                </c:pt>
                <c:pt idx="31">
                  <c:v>270.0</c:v>
                </c:pt>
                <c:pt idx="32">
                  <c:v>271.0</c:v>
                </c:pt>
                <c:pt idx="33">
                  <c:v>272.0</c:v>
                </c:pt>
                <c:pt idx="34">
                  <c:v>273.0</c:v>
                </c:pt>
                <c:pt idx="35">
                  <c:v>274.0</c:v>
                </c:pt>
                <c:pt idx="36">
                  <c:v>275.0</c:v>
                </c:pt>
                <c:pt idx="37">
                  <c:v>276.0</c:v>
                </c:pt>
                <c:pt idx="38">
                  <c:v>277.0</c:v>
                </c:pt>
                <c:pt idx="39">
                  <c:v>278.0</c:v>
                </c:pt>
                <c:pt idx="40">
                  <c:v>279.0</c:v>
                </c:pt>
                <c:pt idx="41">
                  <c:v>108.0</c:v>
                </c:pt>
                <c:pt idx="42">
                  <c:v>109.0</c:v>
                </c:pt>
                <c:pt idx="43">
                  <c:v>102.0</c:v>
                </c:pt>
                <c:pt idx="44">
                  <c:v>103.0</c:v>
                </c:pt>
                <c:pt idx="45">
                  <c:v>100.0</c:v>
                </c:pt>
                <c:pt idx="46">
                  <c:v>101.0</c:v>
                </c:pt>
                <c:pt idx="47">
                  <c:v>106.0</c:v>
                </c:pt>
                <c:pt idx="48">
                  <c:v>107.0</c:v>
                </c:pt>
                <c:pt idx="49">
                  <c:v>104.0</c:v>
                </c:pt>
                <c:pt idx="50">
                  <c:v>105.0</c:v>
                </c:pt>
                <c:pt idx="51">
                  <c:v>39.0</c:v>
                </c:pt>
                <c:pt idx="52">
                  <c:v>38.0</c:v>
                </c:pt>
                <c:pt idx="53">
                  <c:v>33.0</c:v>
                </c:pt>
                <c:pt idx="54">
                  <c:v>32.0</c:v>
                </c:pt>
                <c:pt idx="55">
                  <c:v>31.0</c:v>
                </c:pt>
                <c:pt idx="56">
                  <c:v>30.0</c:v>
                </c:pt>
                <c:pt idx="57">
                  <c:v>37.0</c:v>
                </c:pt>
                <c:pt idx="58">
                  <c:v>36.0</c:v>
                </c:pt>
                <c:pt idx="59">
                  <c:v>35.0</c:v>
                </c:pt>
                <c:pt idx="60">
                  <c:v>34.0</c:v>
                </c:pt>
                <c:pt idx="61">
                  <c:v>339.0</c:v>
                </c:pt>
                <c:pt idx="62">
                  <c:v>338.0</c:v>
                </c:pt>
                <c:pt idx="63">
                  <c:v>335.0</c:v>
                </c:pt>
                <c:pt idx="64">
                  <c:v>334.0</c:v>
                </c:pt>
                <c:pt idx="65">
                  <c:v>337.0</c:v>
                </c:pt>
                <c:pt idx="66">
                  <c:v>336.0</c:v>
                </c:pt>
                <c:pt idx="67">
                  <c:v>331.0</c:v>
                </c:pt>
                <c:pt idx="68">
                  <c:v>330.0</c:v>
                </c:pt>
                <c:pt idx="69">
                  <c:v>333.0</c:v>
                </c:pt>
                <c:pt idx="70">
                  <c:v>332.0</c:v>
                </c:pt>
                <c:pt idx="71">
                  <c:v>345.0</c:v>
                </c:pt>
                <c:pt idx="72">
                  <c:v>6.0</c:v>
                </c:pt>
                <c:pt idx="73">
                  <c:v>99.0</c:v>
                </c:pt>
                <c:pt idx="74">
                  <c:v>98.0</c:v>
                </c:pt>
                <c:pt idx="75">
                  <c:v>91.0</c:v>
                </c:pt>
                <c:pt idx="76">
                  <c:v>90.0</c:v>
                </c:pt>
                <c:pt idx="77">
                  <c:v>93.0</c:v>
                </c:pt>
                <c:pt idx="78">
                  <c:v>92.0</c:v>
                </c:pt>
                <c:pt idx="79">
                  <c:v>95.0</c:v>
                </c:pt>
                <c:pt idx="80">
                  <c:v>94.0</c:v>
                </c:pt>
                <c:pt idx="81">
                  <c:v>97.0</c:v>
                </c:pt>
                <c:pt idx="82">
                  <c:v>96.0</c:v>
                </c:pt>
                <c:pt idx="83">
                  <c:v>238.0</c:v>
                </c:pt>
                <c:pt idx="84">
                  <c:v>239.0</c:v>
                </c:pt>
                <c:pt idx="85">
                  <c:v>234.0</c:v>
                </c:pt>
                <c:pt idx="86">
                  <c:v>235.0</c:v>
                </c:pt>
                <c:pt idx="87">
                  <c:v>236.0</c:v>
                </c:pt>
                <c:pt idx="88">
                  <c:v>237.0</c:v>
                </c:pt>
                <c:pt idx="89">
                  <c:v>230.0</c:v>
                </c:pt>
                <c:pt idx="90">
                  <c:v>231.0</c:v>
                </c:pt>
                <c:pt idx="91">
                  <c:v>232.0</c:v>
                </c:pt>
                <c:pt idx="92">
                  <c:v>233.0</c:v>
                </c:pt>
                <c:pt idx="93">
                  <c:v>1.0</c:v>
                </c:pt>
                <c:pt idx="94">
                  <c:v>146.0</c:v>
                </c:pt>
                <c:pt idx="95">
                  <c:v>147.0</c:v>
                </c:pt>
                <c:pt idx="96">
                  <c:v>144.0</c:v>
                </c:pt>
                <c:pt idx="97">
                  <c:v>145.0</c:v>
                </c:pt>
                <c:pt idx="98">
                  <c:v>142.0</c:v>
                </c:pt>
                <c:pt idx="99">
                  <c:v>143.0</c:v>
                </c:pt>
                <c:pt idx="100">
                  <c:v>140.0</c:v>
                </c:pt>
                <c:pt idx="101">
                  <c:v>141.0</c:v>
                </c:pt>
                <c:pt idx="102">
                  <c:v>148.0</c:v>
                </c:pt>
                <c:pt idx="103">
                  <c:v>149.0</c:v>
                </c:pt>
                <c:pt idx="104">
                  <c:v>133.0</c:v>
                </c:pt>
                <c:pt idx="105">
                  <c:v>132.0</c:v>
                </c:pt>
                <c:pt idx="106">
                  <c:v>131.0</c:v>
                </c:pt>
                <c:pt idx="107">
                  <c:v>130.0</c:v>
                </c:pt>
                <c:pt idx="108">
                  <c:v>137.0</c:v>
                </c:pt>
                <c:pt idx="109">
                  <c:v>136.0</c:v>
                </c:pt>
                <c:pt idx="110">
                  <c:v>135.0</c:v>
                </c:pt>
                <c:pt idx="111">
                  <c:v>134.0</c:v>
                </c:pt>
                <c:pt idx="112">
                  <c:v>139.0</c:v>
                </c:pt>
                <c:pt idx="113">
                  <c:v>138.0</c:v>
                </c:pt>
                <c:pt idx="114">
                  <c:v>24.0</c:v>
                </c:pt>
                <c:pt idx="115">
                  <c:v>25.0</c:v>
                </c:pt>
                <c:pt idx="116">
                  <c:v>26.0</c:v>
                </c:pt>
                <c:pt idx="117">
                  <c:v>27.0</c:v>
                </c:pt>
                <c:pt idx="118">
                  <c:v>20.0</c:v>
                </c:pt>
                <c:pt idx="119">
                  <c:v>21.0</c:v>
                </c:pt>
                <c:pt idx="120">
                  <c:v>22.0</c:v>
                </c:pt>
                <c:pt idx="121">
                  <c:v>23.0</c:v>
                </c:pt>
                <c:pt idx="122">
                  <c:v>28.0</c:v>
                </c:pt>
                <c:pt idx="123">
                  <c:v>29.0</c:v>
                </c:pt>
                <c:pt idx="124">
                  <c:v>407.0</c:v>
                </c:pt>
                <c:pt idx="125">
                  <c:v>406.0</c:v>
                </c:pt>
                <c:pt idx="126">
                  <c:v>405.0</c:v>
                </c:pt>
                <c:pt idx="127">
                  <c:v>404.0</c:v>
                </c:pt>
                <c:pt idx="128">
                  <c:v>403.0</c:v>
                </c:pt>
                <c:pt idx="129">
                  <c:v>402.0</c:v>
                </c:pt>
                <c:pt idx="130">
                  <c:v>401.0</c:v>
                </c:pt>
                <c:pt idx="131">
                  <c:v>400.0</c:v>
                </c:pt>
                <c:pt idx="132">
                  <c:v>409.0</c:v>
                </c:pt>
                <c:pt idx="133">
                  <c:v>408.0</c:v>
                </c:pt>
                <c:pt idx="134">
                  <c:v>379.0</c:v>
                </c:pt>
                <c:pt idx="135">
                  <c:v>378.0</c:v>
                </c:pt>
                <c:pt idx="136">
                  <c:v>371.0</c:v>
                </c:pt>
                <c:pt idx="137">
                  <c:v>370.0</c:v>
                </c:pt>
                <c:pt idx="138">
                  <c:v>373.0</c:v>
                </c:pt>
                <c:pt idx="139">
                  <c:v>372.0</c:v>
                </c:pt>
                <c:pt idx="140">
                  <c:v>375.0</c:v>
                </c:pt>
                <c:pt idx="141">
                  <c:v>374.0</c:v>
                </c:pt>
                <c:pt idx="142">
                  <c:v>377.0</c:v>
                </c:pt>
                <c:pt idx="143">
                  <c:v>376.0</c:v>
                </c:pt>
                <c:pt idx="144">
                  <c:v>393.0</c:v>
                </c:pt>
                <c:pt idx="145">
                  <c:v>392.0</c:v>
                </c:pt>
                <c:pt idx="146">
                  <c:v>88.0</c:v>
                </c:pt>
                <c:pt idx="147">
                  <c:v>390.0</c:v>
                </c:pt>
                <c:pt idx="148">
                  <c:v>397.0</c:v>
                </c:pt>
                <c:pt idx="149">
                  <c:v>396.0</c:v>
                </c:pt>
                <c:pt idx="150">
                  <c:v>395.0</c:v>
                </c:pt>
                <c:pt idx="151">
                  <c:v>394.0</c:v>
                </c:pt>
                <c:pt idx="152">
                  <c:v>82.0</c:v>
                </c:pt>
                <c:pt idx="153">
                  <c:v>83.0</c:v>
                </c:pt>
                <c:pt idx="154">
                  <c:v>399.0</c:v>
                </c:pt>
                <c:pt idx="155">
                  <c:v>398.0</c:v>
                </c:pt>
                <c:pt idx="156">
                  <c:v>86.0</c:v>
                </c:pt>
                <c:pt idx="157">
                  <c:v>87.0</c:v>
                </c:pt>
                <c:pt idx="158">
                  <c:v>84.0</c:v>
                </c:pt>
                <c:pt idx="159">
                  <c:v>85.0</c:v>
                </c:pt>
                <c:pt idx="160">
                  <c:v>7.0</c:v>
                </c:pt>
                <c:pt idx="161">
                  <c:v>245.0</c:v>
                </c:pt>
                <c:pt idx="162">
                  <c:v>244.0</c:v>
                </c:pt>
                <c:pt idx="163">
                  <c:v>247.0</c:v>
                </c:pt>
                <c:pt idx="164">
                  <c:v>246.0</c:v>
                </c:pt>
                <c:pt idx="165">
                  <c:v>241.0</c:v>
                </c:pt>
                <c:pt idx="166">
                  <c:v>240.0</c:v>
                </c:pt>
                <c:pt idx="167">
                  <c:v>243.0</c:v>
                </c:pt>
                <c:pt idx="168">
                  <c:v>242.0</c:v>
                </c:pt>
                <c:pt idx="169">
                  <c:v>249.0</c:v>
                </c:pt>
                <c:pt idx="170">
                  <c:v>248.0</c:v>
                </c:pt>
                <c:pt idx="171">
                  <c:v>179.0</c:v>
                </c:pt>
                <c:pt idx="172">
                  <c:v>178.0</c:v>
                </c:pt>
                <c:pt idx="173">
                  <c:v>177.0</c:v>
                </c:pt>
                <c:pt idx="174">
                  <c:v>176.0</c:v>
                </c:pt>
                <c:pt idx="175">
                  <c:v>175.0</c:v>
                </c:pt>
                <c:pt idx="176">
                  <c:v>174.0</c:v>
                </c:pt>
                <c:pt idx="177">
                  <c:v>173.0</c:v>
                </c:pt>
                <c:pt idx="178">
                  <c:v>172.0</c:v>
                </c:pt>
                <c:pt idx="179">
                  <c:v>171.0</c:v>
                </c:pt>
                <c:pt idx="180">
                  <c:v>170.0</c:v>
                </c:pt>
                <c:pt idx="181">
                  <c:v>182.0</c:v>
                </c:pt>
                <c:pt idx="182">
                  <c:v>183.0</c:v>
                </c:pt>
                <c:pt idx="183">
                  <c:v>180.0</c:v>
                </c:pt>
                <c:pt idx="184">
                  <c:v>181.0</c:v>
                </c:pt>
                <c:pt idx="185">
                  <c:v>186.0</c:v>
                </c:pt>
                <c:pt idx="186">
                  <c:v>187.0</c:v>
                </c:pt>
                <c:pt idx="187">
                  <c:v>184.0</c:v>
                </c:pt>
                <c:pt idx="188">
                  <c:v>185.0</c:v>
                </c:pt>
                <c:pt idx="189">
                  <c:v>188.0</c:v>
                </c:pt>
                <c:pt idx="190">
                  <c:v>189.0</c:v>
                </c:pt>
                <c:pt idx="191">
                  <c:v>11.0</c:v>
                </c:pt>
                <c:pt idx="192">
                  <c:v>10.0</c:v>
                </c:pt>
                <c:pt idx="193">
                  <c:v>13.0</c:v>
                </c:pt>
                <c:pt idx="194">
                  <c:v>12.0</c:v>
                </c:pt>
                <c:pt idx="195">
                  <c:v>15.0</c:v>
                </c:pt>
                <c:pt idx="196">
                  <c:v>14.0</c:v>
                </c:pt>
                <c:pt idx="197">
                  <c:v>17.0</c:v>
                </c:pt>
                <c:pt idx="198">
                  <c:v>16.0</c:v>
                </c:pt>
                <c:pt idx="199">
                  <c:v>19.0</c:v>
                </c:pt>
                <c:pt idx="200">
                  <c:v>18.0</c:v>
                </c:pt>
                <c:pt idx="201">
                  <c:v>62.0</c:v>
                </c:pt>
                <c:pt idx="202">
                  <c:v>322.0</c:v>
                </c:pt>
                <c:pt idx="203">
                  <c:v>323.0</c:v>
                </c:pt>
                <c:pt idx="204">
                  <c:v>320.0</c:v>
                </c:pt>
                <c:pt idx="205">
                  <c:v>321.0</c:v>
                </c:pt>
                <c:pt idx="206">
                  <c:v>326.0</c:v>
                </c:pt>
                <c:pt idx="207">
                  <c:v>327.0</c:v>
                </c:pt>
                <c:pt idx="208">
                  <c:v>324.0</c:v>
                </c:pt>
                <c:pt idx="209">
                  <c:v>325.0</c:v>
                </c:pt>
                <c:pt idx="210">
                  <c:v>328.0</c:v>
                </c:pt>
                <c:pt idx="211">
                  <c:v>329.0</c:v>
                </c:pt>
                <c:pt idx="212">
                  <c:v>201.0</c:v>
                </c:pt>
                <c:pt idx="213">
                  <c:v>200.0</c:v>
                </c:pt>
                <c:pt idx="214">
                  <c:v>203.0</c:v>
                </c:pt>
                <c:pt idx="215">
                  <c:v>202.0</c:v>
                </c:pt>
                <c:pt idx="216">
                  <c:v>205.0</c:v>
                </c:pt>
                <c:pt idx="217">
                  <c:v>204.0</c:v>
                </c:pt>
                <c:pt idx="218">
                  <c:v>207.0</c:v>
                </c:pt>
                <c:pt idx="219">
                  <c:v>206.0</c:v>
                </c:pt>
                <c:pt idx="220">
                  <c:v>209.0</c:v>
                </c:pt>
                <c:pt idx="221">
                  <c:v>208.0</c:v>
                </c:pt>
                <c:pt idx="222">
                  <c:v>77.0</c:v>
                </c:pt>
                <c:pt idx="223">
                  <c:v>76.0</c:v>
                </c:pt>
                <c:pt idx="224">
                  <c:v>75.0</c:v>
                </c:pt>
                <c:pt idx="225">
                  <c:v>74.0</c:v>
                </c:pt>
                <c:pt idx="226">
                  <c:v>73.0</c:v>
                </c:pt>
                <c:pt idx="227">
                  <c:v>72.0</c:v>
                </c:pt>
                <c:pt idx="228">
                  <c:v>71.0</c:v>
                </c:pt>
                <c:pt idx="229">
                  <c:v>70.0</c:v>
                </c:pt>
                <c:pt idx="230">
                  <c:v>79.0</c:v>
                </c:pt>
                <c:pt idx="231">
                  <c:v>78.0</c:v>
                </c:pt>
                <c:pt idx="232">
                  <c:v>8.0</c:v>
                </c:pt>
                <c:pt idx="233">
                  <c:v>68.0</c:v>
                </c:pt>
                <c:pt idx="234">
                  <c:v>120.0</c:v>
                </c:pt>
                <c:pt idx="235">
                  <c:v>121.0</c:v>
                </c:pt>
                <c:pt idx="236">
                  <c:v>122.0</c:v>
                </c:pt>
                <c:pt idx="237">
                  <c:v>123.0</c:v>
                </c:pt>
                <c:pt idx="238">
                  <c:v>124.0</c:v>
                </c:pt>
                <c:pt idx="239">
                  <c:v>125.0</c:v>
                </c:pt>
                <c:pt idx="240">
                  <c:v>126.0</c:v>
                </c:pt>
                <c:pt idx="241">
                  <c:v>127.0</c:v>
                </c:pt>
                <c:pt idx="242">
                  <c:v>128.0</c:v>
                </c:pt>
                <c:pt idx="243">
                  <c:v>2.0</c:v>
                </c:pt>
                <c:pt idx="244">
                  <c:v>414.0</c:v>
                </c:pt>
                <c:pt idx="245">
                  <c:v>415.0</c:v>
                </c:pt>
                <c:pt idx="246">
                  <c:v>416.0</c:v>
                </c:pt>
                <c:pt idx="247">
                  <c:v>417.0</c:v>
                </c:pt>
                <c:pt idx="248">
                  <c:v>410.0</c:v>
                </c:pt>
                <c:pt idx="249">
                  <c:v>411.0</c:v>
                </c:pt>
                <c:pt idx="250">
                  <c:v>412.0</c:v>
                </c:pt>
                <c:pt idx="251">
                  <c:v>413.0</c:v>
                </c:pt>
                <c:pt idx="252">
                  <c:v>418.0</c:v>
                </c:pt>
                <c:pt idx="253">
                  <c:v>419.0</c:v>
                </c:pt>
                <c:pt idx="254">
                  <c:v>319.0</c:v>
                </c:pt>
                <c:pt idx="255">
                  <c:v>318.0</c:v>
                </c:pt>
                <c:pt idx="256">
                  <c:v>313.0</c:v>
                </c:pt>
                <c:pt idx="257">
                  <c:v>312.0</c:v>
                </c:pt>
                <c:pt idx="258">
                  <c:v>311.0</c:v>
                </c:pt>
                <c:pt idx="259">
                  <c:v>310.0</c:v>
                </c:pt>
                <c:pt idx="260">
                  <c:v>317.0</c:v>
                </c:pt>
                <c:pt idx="261">
                  <c:v>316.0</c:v>
                </c:pt>
                <c:pt idx="262">
                  <c:v>315.0</c:v>
                </c:pt>
                <c:pt idx="263">
                  <c:v>314.0</c:v>
                </c:pt>
                <c:pt idx="264">
                  <c:v>3.0</c:v>
                </c:pt>
                <c:pt idx="265">
                  <c:v>368.0</c:v>
                </c:pt>
                <c:pt idx="266">
                  <c:v>369.0</c:v>
                </c:pt>
                <c:pt idx="267">
                  <c:v>366.0</c:v>
                </c:pt>
                <c:pt idx="268">
                  <c:v>367.0</c:v>
                </c:pt>
                <c:pt idx="269">
                  <c:v>364.0</c:v>
                </c:pt>
                <c:pt idx="270">
                  <c:v>365.0</c:v>
                </c:pt>
                <c:pt idx="271">
                  <c:v>362.0</c:v>
                </c:pt>
                <c:pt idx="272">
                  <c:v>363.0</c:v>
                </c:pt>
                <c:pt idx="273">
                  <c:v>360.0</c:v>
                </c:pt>
                <c:pt idx="274">
                  <c:v>361.0</c:v>
                </c:pt>
                <c:pt idx="275">
                  <c:v>380.0</c:v>
                </c:pt>
                <c:pt idx="276">
                  <c:v>381.0</c:v>
                </c:pt>
                <c:pt idx="277">
                  <c:v>382.0</c:v>
                </c:pt>
                <c:pt idx="278">
                  <c:v>383.0</c:v>
                </c:pt>
                <c:pt idx="279">
                  <c:v>384.0</c:v>
                </c:pt>
                <c:pt idx="280">
                  <c:v>385.0</c:v>
                </c:pt>
                <c:pt idx="281">
                  <c:v>386.0</c:v>
                </c:pt>
                <c:pt idx="282">
                  <c:v>387.0</c:v>
                </c:pt>
                <c:pt idx="283">
                  <c:v>388.0</c:v>
                </c:pt>
                <c:pt idx="284">
                  <c:v>389.0</c:v>
                </c:pt>
                <c:pt idx="285">
                  <c:v>60.0</c:v>
                </c:pt>
                <c:pt idx="286">
                  <c:v>61.0</c:v>
                </c:pt>
                <c:pt idx="287">
                  <c:v>258.0</c:v>
                </c:pt>
                <c:pt idx="288">
                  <c:v>63.0</c:v>
                </c:pt>
                <c:pt idx="289">
                  <c:v>64.0</c:v>
                </c:pt>
                <c:pt idx="290">
                  <c:v>65.0</c:v>
                </c:pt>
                <c:pt idx="291">
                  <c:v>66.0</c:v>
                </c:pt>
                <c:pt idx="292">
                  <c:v>67.0</c:v>
                </c:pt>
                <c:pt idx="293">
                  <c:v>252.0</c:v>
                </c:pt>
                <c:pt idx="294">
                  <c:v>69.0</c:v>
                </c:pt>
                <c:pt idx="295">
                  <c:v>250.0</c:v>
                </c:pt>
                <c:pt idx="296">
                  <c:v>251.0</c:v>
                </c:pt>
                <c:pt idx="297">
                  <c:v>256.0</c:v>
                </c:pt>
                <c:pt idx="298">
                  <c:v>257.0</c:v>
                </c:pt>
                <c:pt idx="299">
                  <c:v>254.0</c:v>
                </c:pt>
                <c:pt idx="300">
                  <c:v>255.0</c:v>
                </c:pt>
                <c:pt idx="301">
                  <c:v>168.0</c:v>
                </c:pt>
                <c:pt idx="302">
                  <c:v>169.0</c:v>
                </c:pt>
                <c:pt idx="303">
                  <c:v>164.0</c:v>
                </c:pt>
                <c:pt idx="304">
                  <c:v>165.0</c:v>
                </c:pt>
                <c:pt idx="305">
                  <c:v>166.0</c:v>
                </c:pt>
                <c:pt idx="306">
                  <c:v>167.0</c:v>
                </c:pt>
                <c:pt idx="307">
                  <c:v>160.0</c:v>
                </c:pt>
                <c:pt idx="308">
                  <c:v>161.0</c:v>
                </c:pt>
                <c:pt idx="309">
                  <c:v>162.0</c:v>
                </c:pt>
                <c:pt idx="310">
                  <c:v>163.0</c:v>
                </c:pt>
                <c:pt idx="311">
                  <c:v>9.0</c:v>
                </c:pt>
                <c:pt idx="312">
                  <c:v>357.0</c:v>
                </c:pt>
                <c:pt idx="313">
                  <c:v>356.0</c:v>
                </c:pt>
                <c:pt idx="314">
                  <c:v>355.0</c:v>
                </c:pt>
                <c:pt idx="315">
                  <c:v>354.0</c:v>
                </c:pt>
                <c:pt idx="316">
                  <c:v>353.0</c:v>
                </c:pt>
                <c:pt idx="317">
                  <c:v>352.0</c:v>
                </c:pt>
                <c:pt idx="318">
                  <c:v>351.0</c:v>
                </c:pt>
                <c:pt idx="319">
                  <c:v>350.0</c:v>
                </c:pt>
                <c:pt idx="320">
                  <c:v>359.0</c:v>
                </c:pt>
                <c:pt idx="321">
                  <c:v>358.0</c:v>
                </c:pt>
                <c:pt idx="322">
                  <c:v>216.0</c:v>
                </c:pt>
                <c:pt idx="323">
                  <c:v>217.0</c:v>
                </c:pt>
                <c:pt idx="324">
                  <c:v>214.0</c:v>
                </c:pt>
                <c:pt idx="325">
                  <c:v>215.0</c:v>
                </c:pt>
                <c:pt idx="326">
                  <c:v>212.0</c:v>
                </c:pt>
                <c:pt idx="327">
                  <c:v>213.0</c:v>
                </c:pt>
                <c:pt idx="328">
                  <c:v>210.0</c:v>
                </c:pt>
                <c:pt idx="329">
                  <c:v>211.0</c:v>
                </c:pt>
                <c:pt idx="330">
                  <c:v>218.0</c:v>
                </c:pt>
                <c:pt idx="331">
                  <c:v>219.0</c:v>
                </c:pt>
                <c:pt idx="332">
                  <c:v>289.0</c:v>
                </c:pt>
                <c:pt idx="333">
                  <c:v>288.0</c:v>
                </c:pt>
                <c:pt idx="334">
                  <c:v>4.0</c:v>
                </c:pt>
                <c:pt idx="335">
                  <c:v>281.0</c:v>
                </c:pt>
                <c:pt idx="336">
                  <c:v>280.0</c:v>
                </c:pt>
                <c:pt idx="337">
                  <c:v>283.0</c:v>
                </c:pt>
                <c:pt idx="338">
                  <c:v>282.0</c:v>
                </c:pt>
                <c:pt idx="339">
                  <c:v>285.0</c:v>
                </c:pt>
                <c:pt idx="340">
                  <c:v>284.0</c:v>
                </c:pt>
                <c:pt idx="341">
                  <c:v>287.0</c:v>
                </c:pt>
                <c:pt idx="342">
                  <c:v>286.0</c:v>
                </c:pt>
                <c:pt idx="343">
                  <c:v>263.0</c:v>
                </c:pt>
                <c:pt idx="344">
                  <c:v>262.0</c:v>
                </c:pt>
                <c:pt idx="345">
                  <c:v>261.0</c:v>
                </c:pt>
                <c:pt idx="346">
                  <c:v>260.0</c:v>
                </c:pt>
                <c:pt idx="347">
                  <c:v>267.0</c:v>
                </c:pt>
                <c:pt idx="348">
                  <c:v>266.0</c:v>
                </c:pt>
                <c:pt idx="349">
                  <c:v>265.0</c:v>
                </c:pt>
                <c:pt idx="350">
                  <c:v>264.0</c:v>
                </c:pt>
                <c:pt idx="351">
                  <c:v>269.0</c:v>
                </c:pt>
                <c:pt idx="352">
                  <c:v>268.0</c:v>
                </c:pt>
                <c:pt idx="353">
                  <c:v>59.0</c:v>
                </c:pt>
                <c:pt idx="354">
                  <c:v>58.0</c:v>
                </c:pt>
                <c:pt idx="355">
                  <c:v>55.0</c:v>
                </c:pt>
                <c:pt idx="356">
                  <c:v>54.0</c:v>
                </c:pt>
                <c:pt idx="357">
                  <c:v>57.0</c:v>
                </c:pt>
                <c:pt idx="358">
                  <c:v>56.0</c:v>
                </c:pt>
                <c:pt idx="359">
                  <c:v>51.0</c:v>
                </c:pt>
                <c:pt idx="360">
                  <c:v>50.0</c:v>
                </c:pt>
                <c:pt idx="361">
                  <c:v>53.0</c:v>
                </c:pt>
                <c:pt idx="362">
                  <c:v>52.0</c:v>
                </c:pt>
                <c:pt idx="363">
                  <c:v>259.0</c:v>
                </c:pt>
                <c:pt idx="364">
                  <c:v>115.0</c:v>
                </c:pt>
                <c:pt idx="365">
                  <c:v>114.0</c:v>
                </c:pt>
                <c:pt idx="366">
                  <c:v>117.0</c:v>
                </c:pt>
                <c:pt idx="367">
                  <c:v>116.0</c:v>
                </c:pt>
                <c:pt idx="368">
                  <c:v>111.0</c:v>
                </c:pt>
                <c:pt idx="369">
                  <c:v>110.0</c:v>
                </c:pt>
                <c:pt idx="370">
                  <c:v>113.0</c:v>
                </c:pt>
                <c:pt idx="371">
                  <c:v>253.0</c:v>
                </c:pt>
                <c:pt idx="372">
                  <c:v>119.0</c:v>
                </c:pt>
                <c:pt idx="373">
                  <c:v>118.0</c:v>
                </c:pt>
                <c:pt idx="374">
                  <c:v>421.0</c:v>
                </c:pt>
                <c:pt idx="375">
                  <c:v>420.0</c:v>
                </c:pt>
                <c:pt idx="376">
                  <c:v>308.0</c:v>
                </c:pt>
                <c:pt idx="377">
                  <c:v>309.0</c:v>
                </c:pt>
                <c:pt idx="378">
                  <c:v>300.0</c:v>
                </c:pt>
                <c:pt idx="379">
                  <c:v>301.0</c:v>
                </c:pt>
                <c:pt idx="380">
                  <c:v>302.0</c:v>
                </c:pt>
                <c:pt idx="381">
                  <c:v>303.0</c:v>
                </c:pt>
                <c:pt idx="382">
                  <c:v>304.0</c:v>
                </c:pt>
                <c:pt idx="383">
                  <c:v>305.0</c:v>
                </c:pt>
                <c:pt idx="384">
                  <c:v>306.0</c:v>
                </c:pt>
                <c:pt idx="385">
                  <c:v>307.0</c:v>
                </c:pt>
                <c:pt idx="386">
                  <c:v>229.0</c:v>
                </c:pt>
                <c:pt idx="387">
                  <c:v>228.0</c:v>
                </c:pt>
                <c:pt idx="388">
                  <c:v>227.0</c:v>
                </c:pt>
                <c:pt idx="389">
                  <c:v>226.0</c:v>
                </c:pt>
                <c:pt idx="390">
                  <c:v>225.0</c:v>
                </c:pt>
                <c:pt idx="391">
                  <c:v>224.0</c:v>
                </c:pt>
                <c:pt idx="392">
                  <c:v>223.0</c:v>
                </c:pt>
                <c:pt idx="393">
                  <c:v>222.0</c:v>
                </c:pt>
                <c:pt idx="394">
                  <c:v>221.0</c:v>
                </c:pt>
                <c:pt idx="395">
                  <c:v>220.0</c:v>
                </c:pt>
                <c:pt idx="396">
                  <c:v>391.0</c:v>
                </c:pt>
                <c:pt idx="397">
                  <c:v>89.0</c:v>
                </c:pt>
                <c:pt idx="398">
                  <c:v>151.0</c:v>
                </c:pt>
                <c:pt idx="399">
                  <c:v>150.0</c:v>
                </c:pt>
                <c:pt idx="400">
                  <c:v>153.0</c:v>
                </c:pt>
                <c:pt idx="401">
                  <c:v>152.0</c:v>
                </c:pt>
                <c:pt idx="402">
                  <c:v>155.0</c:v>
                </c:pt>
                <c:pt idx="403">
                  <c:v>154.0</c:v>
                </c:pt>
                <c:pt idx="404">
                  <c:v>157.0</c:v>
                </c:pt>
                <c:pt idx="405">
                  <c:v>156.0</c:v>
                </c:pt>
                <c:pt idx="406">
                  <c:v>159.0</c:v>
                </c:pt>
                <c:pt idx="407">
                  <c:v>158.0</c:v>
                </c:pt>
                <c:pt idx="408">
                  <c:v>112.0</c:v>
                </c:pt>
                <c:pt idx="409">
                  <c:v>80.0</c:v>
                </c:pt>
                <c:pt idx="410">
                  <c:v>81.0</c:v>
                </c:pt>
                <c:pt idx="411">
                  <c:v>48.0</c:v>
                </c:pt>
                <c:pt idx="412">
                  <c:v>49.0</c:v>
                </c:pt>
                <c:pt idx="413">
                  <c:v>46.0</c:v>
                </c:pt>
                <c:pt idx="414">
                  <c:v>47.0</c:v>
                </c:pt>
                <c:pt idx="415">
                  <c:v>44.0</c:v>
                </c:pt>
                <c:pt idx="416">
                  <c:v>45.0</c:v>
                </c:pt>
                <c:pt idx="417">
                  <c:v>42.0</c:v>
                </c:pt>
                <c:pt idx="418">
                  <c:v>43.0</c:v>
                </c:pt>
                <c:pt idx="419">
                  <c:v>40.0</c:v>
                </c:pt>
                <c:pt idx="420">
                  <c:v>41.0</c:v>
                </c:pt>
                <c:pt idx="421">
                  <c:v>5.0</c:v>
                </c:pt>
              </c:numCache>
            </c:numRef>
          </c:cat>
          <c:val>
            <c:numRef>
              <c:f>'[1]M5-97%-data'!$AA$426:$AA$847</c:f>
              <c:numCache>
                <c:formatCode>General</c:formatCode>
                <c:ptCount val="422"/>
                <c:pt idx="0">
                  <c:v>2.63192525332281E-5</c:v>
                </c:pt>
                <c:pt idx="1">
                  <c:v>0.0210817212791157</c:v>
                </c:pt>
                <c:pt idx="2">
                  <c:v>0.0</c:v>
                </c:pt>
                <c:pt idx="3">
                  <c:v>0.000579023555731017</c:v>
                </c:pt>
                <c:pt idx="4">
                  <c:v>2.63192525332281E-5</c:v>
                </c:pt>
                <c:pt idx="5">
                  <c:v>0.0</c:v>
                </c:pt>
                <c:pt idx="6">
                  <c:v>0.000526385050664561</c:v>
                </c:pt>
                <c:pt idx="7">
                  <c:v>2.63192525332281E-5</c:v>
                </c:pt>
                <c:pt idx="8">
                  <c:v>0.000394788787998421</c:v>
                </c:pt>
                <c:pt idx="9">
                  <c:v>0.000710619818397157</c:v>
                </c:pt>
                <c:pt idx="10">
                  <c:v>2.63192525332281E-5</c:v>
                </c:pt>
                <c:pt idx="11">
                  <c:v>0.00013159626266614</c:v>
                </c:pt>
                <c:pt idx="12">
                  <c:v>0.00121068561652849</c:v>
                </c:pt>
                <c:pt idx="13">
                  <c:v>2.63192525332281E-5</c:v>
                </c:pt>
                <c:pt idx="14">
                  <c:v>0.0</c:v>
                </c:pt>
                <c:pt idx="15">
                  <c:v>0.0</c:v>
                </c:pt>
                <c:pt idx="16">
                  <c:v>5.26385050664561E-5</c:v>
                </c:pt>
                <c:pt idx="17">
                  <c:v>0.00655349388077378</c:v>
                </c:pt>
                <c:pt idx="18">
                  <c:v>0.0</c:v>
                </c:pt>
                <c:pt idx="19">
                  <c:v>2.63192525332281E-5</c:v>
                </c:pt>
                <c:pt idx="20">
                  <c:v>0.0</c:v>
                </c:pt>
                <c:pt idx="21">
                  <c:v>0.000105277010132912</c:v>
                </c:pt>
                <c:pt idx="22">
                  <c:v>0.0</c:v>
                </c:pt>
                <c:pt idx="23">
                  <c:v>0.000105277010132912</c:v>
                </c:pt>
                <c:pt idx="24">
                  <c:v>0.000157915515199368</c:v>
                </c:pt>
                <c:pt idx="25">
                  <c:v>0.000184234767732596</c:v>
                </c:pt>
                <c:pt idx="26">
                  <c:v>2.63192525332281E-5</c:v>
                </c:pt>
                <c:pt idx="27">
                  <c:v>0.000868535333596526</c:v>
                </c:pt>
                <c:pt idx="28">
                  <c:v>0.000500065798131333</c:v>
                </c:pt>
                <c:pt idx="29">
                  <c:v>0.000763258323463613</c:v>
                </c:pt>
                <c:pt idx="30">
                  <c:v>0.0049743387287801</c:v>
                </c:pt>
                <c:pt idx="31">
                  <c:v>0.000105277010132912</c:v>
                </c:pt>
                <c:pt idx="32">
                  <c:v>0.00268456375838926</c:v>
                </c:pt>
                <c:pt idx="33">
                  <c:v>7.89577575996842E-5</c:v>
                </c:pt>
                <c:pt idx="34">
                  <c:v>0.000236873272799052</c:v>
                </c:pt>
                <c:pt idx="35">
                  <c:v>0.00244769048559021</c:v>
                </c:pt>
                <c:pt idx="36">
                  <c:v>0.000105277010132912</c:v>
                </c:pt>
                <c:pt idx="37">
                  <c:v>0.000157915515199368</c:v>
                </c:pt>
                <c:pt idx="38">
                  <c:v>0.00297407553625477</c:v>
                </c:pt>
                <c:pt idx="39">
                  <c:v>0.000579023555731017</c:v>
                </c:pt>
                <c:pt idx="40">
                  <c:v>0.00855375707329912</c:v>
                </c:pt>
                <c:pt idx="41">
                  <c:v>0.000105277010132912</c:v>
                </c:pt>
                <c:pt idx="42">
                  <c:v>0.00013159626266614</c:v>
                </c:pt>
                <c:pt idx="43">
                  <c:v>0.00789577575996841</c:v>
                </c:pt>
                <c:pt idx="44">
                  <c:v>0.000500065798131333</c:v>
                </c:pt>
                <c:pt idx="45">
                  <c:v>0.000236873272799052</c:v>
                </c:pt>
                <c:pt idx="46">
                  <c:v>7.89577575996842E-5</c:v>
                </c:pt>
                <c:pt idx="47">
                  <c:v>0.000236873272799052</c:v>
                </c:pt>
                <c:pt idx="48">
                  <c:v>0.00313199105145414</c:v>
                </c:pt>
                <c:pt idx="49">
                  <c:v>0.000105277010132912</c:v>
                </c:pt>
                <c:pt idx="50">
                  <c:v>0.000157915515199368</c:v>
                </c:pt>
                <c:pt idx="51">
                  <c:v>2.63192525332281E-5</c:v>
                </c:pt>
                <c:pt idx="52">
                  <c:v>2.63192525332281E-5</c:v>
                </c:pt>
                <c:pt idx="53">
                  <c:v>2.63192525332281E-5</c:v>
                </c:pt>
                <c:pt idx="54">
                  <c:v>0.00013159626266614</c:v>
                </c:pt>
                <c:pt idx="55">
                  <c:v>0.000157915515199368</c:v>
                </c:pt>
                <c:pt idx="56">
                  <c:v>0.000105277010132912</c:v>
                </c:pt>
                <c:pt idx="57">
                  <c:v>0.0</c:v>
                </c:pt>
                <c:pt idx="58">
                  <c:v>0.000263192525332281</c:v>
                </c:pt>
                <c:pt idx="59">
                  <c:v>0.00013159626266614</c:v>
                </c:pt>
                <c:pt idx="60">
                  <c:v>0.0161073825503356</c:v>
                </c:pt>
                <c:pt idx="61">
                  <c:v>0.00250032899065666</c:v>
                </c:pt>
                <c:pt idx="62">
                  <c:v>2.63192525332281E-5</c:v>
                </c:pt>
                <c:pt idx="63">
                  <c:v>0.00178970917225951</c:v>
                </c:pt>
                <c:pt idx="64">
                  <c:v>0.000105277010132912</c:v>
                </c:pt>
                <c:pt idx="65">
                  <c:v>2.63192525332281E-5</c:v>
                </c:pt>
                <c:pt idx="66">
                  <c:v>0.000631662060797473</c:v>
                </c:pt>
                <c:pt idx="67">
                  <c:v>7.89577575996842E-5</c:v>
                </c:pt>
                <c:pt idx="68">
                  <c:v>0.00192130543492565</c:v>
                </c:pt>
                <c:pt idx="69">
                  <c:v>0.000236873272799052</c:v>
                </c:pt>
                <c:pt idx="70">
                  <c:v>0.000210554020265824</c:v>
                </c:pt>
                <c:pt idx="71">
                  <c:v>2.63192525332281E-5</c:v>
                </c:pt>
                <c:pt idx="72">
                  <c:v>0.00686932491117252</c:v>
                </c:pt>
                <c:pt idx="73">
                  <c:v>0.000105277010132912</c:v>
                </c:pt>
                <c:pt idx="74">
                  <c:v>0.000394788787998421</c:v>
                </c:pt>
                <c:pt idx="75">
                  <c:v>0.0</c:v>
                </c:pt>
                <c:pt idx="76">
                  <c:v>0.000210554020265824</c:v>
                </c:pt>
                <c:pt idx="77">
                  <c:v>2.63192525332281E-5</c:v>
                </c:pt>
                <c:pt idx="78">
                  <c:v>0.0</c:v>
                </c:pt>
                <c:pt idx="79">
                  <c:v>0.000210554020265824</c:v>
                </c:pt>
                <c:pt idx="80">
                  <c:v>0.00236873272799052</c:v>
                </c:pt>
                <c:pt idx="81">
                  <c:v>0.0</c:v>
                </c:pt>
                <c:pt idx="82">
                  <c:v>0.0220292143703119</c:v>
                </c:pt>
                <c:pt idx="83">
                  <c:v>7.89577575996842E-5</c:v>
                </c:pt>
                <c:pt idx="84">
                  <c:v>0.000157915515199368</c:v>
                </c:pt>
                <c:pt idx="85">
                  <c:v>5.26385050664561E-5</c:v>
                </c:pt>
                <c:pt idx="86">
                  <c:v>0.00013159626266614</c:v>
                </c:pt>
                <c:pt idx="87">
                  <c:v>0.000236873272799052</c:v>
                </c:pt>
                <c:pt idx="88">
                  <c:v>2.63192525332281E-5</c:v>
                </c:pt>
                <c:pt idx="89">
                  <c:v>0.000236873272799052</c:v>
                </c:pt>
                <c:pt idx="90">
                  <c:v>5.26385050664561E-5</c:v>
                </c:pt>
                <c:pt idx="91">
                  <c:v>0.0</c:v>
                </c:pt>
                <c:pt idx="92">
                  <c:v>0.000368469535465193</c:v>
                </c:pt>
                <c:pt idx="93">
                  <c:v>0.000447427293064877</c:v>
                </c:pt>
                <c:pt idx="94">
                  <c:v>5.26385050664561E-5</c:v>
                </c:pt>
                <c:pt idx="95">
                  <c:v>0.0141334386103435</c:v>
                </c:pt>
                <c:pt idx="96">
                  <c:v>2.63192525332281E-5</c:v>
                </c:pt>
                <c:pt idx="97">
                  <c:v>0.000157915515199368</c:v>
                </c:pt>
                <c:pt idx="98">
                  <c:v>0.0</c:v>
                </c:pt>
                <c:pt idx="99">
                  <c:v>5.26385050664561E-5</c:v>
                </c:pt>
                <c:pt idx="100">
                  <c:v>0.000500065798131333</c:v>
                </c:pt>
                <c:pt idx="101">
                  <c:v>0.000184234767732596</c:v>
                </c:pt>
                <c:pt idx="102">
                  <c:v>0.000421108040531649</c:v>
                </c:pt>
                <c:pt idx="103">
                  <c:v>5.26385050664561E-5</c:v>
                </c:pt>
                <c:pt idx="104">
                  <c:v>7.89577575996842E-5</c:v>
                </c:pt>
                <c:pt idx="105">
                  <c:v>0.000105277010132912</c:v>
                </c:pt>
                <c:pt idx="106">
                  <c:v>7.89577575996842E-5</c:v>
                </c:pt>
                <c:pt idx="107">
                  <c:v>0.0</c:v>
                </c:pt>
                <c:pt idx="108">
                  <c:v>0.000842216081063298</c:v>
                </c:pt>
                <c:pt idx="109">
                  <c:v>0.000184234767732596</c:v>
                </c:pt>
                <c:pt idx="110">
                  <c:v>0.000157915515199368</c:v>
                </c:pt>
                <c:pt idx="111">
                  <c:v>0.000263192525332281</c:v>
                </c:pt>
                <c:pt idx="112">
                  <c:v>0.0</c:v>
                </c:pt>
                <c:pt idx="113">
                  <c:v>0.0</c:v>
                </c:pt>
                <c:pt idx="114">
                  <c:v>0.000684300565863929</c:v>
                </c:pt>
                <c:pt idx="115">
                  <c:v>0.000263192525332281</c:v>
                </c:pt>
                <c:pt idx="116">
                  <c:v>0.000894854586129754</c:v>
                </c:pt>
                <c:pt idx="117">
                  <c:v>0.00639557836557442</c:v>
                </c:pt>
                <c:pt idx="118">
                  <c:v>0.00244769048559021</c:v>
                </c:pt>
                <c:pt idx="119">
                  <c:v>0.000684300565863929</c:v>
                </c:pt>
                <c:pt idx="120">
                  <c:v>0.000605342808264245</c:v>
                </c:pt>
                <c:pt idx="121">
                  <c:v>0.00121068561652849</c:v>
                </c:pt>
                <c:pt idx="122">
                  <c:v>0.000657981313330701</c:v>
                </c:pt>
                <c:pt idx="123">
                  <c:v>0.000368469535465193</c:v>
                </c:pt>
                <c:pt idx="124">
                  <c:v>2.63192525332281E-5</c:v>
                </c:pt>
                <c:pt idx="125">
                  <c:v>0.0</c:v>
                </c:pt>
                <c:pt idx="126">
                  <c:v>0.000210554020265824</c:v>
                </c:pt>
                <c:pt idx="127">
                  <c:v>2.63192525332281E-5</c:v>
                </c:pt>
                <c:pt idx="128">
                  <c:v>0.0</c:v>
                </c:pt>
                <c:pt idx="129">
                  <c:v>0.0</c:v>
                </c:pt>
                <c:pt idx="130">
                  <c:v>0.00013159626266614</c:v>
                </c:pt>
                <c:pt idx="131">
                  <c:v>7.89577575996842E-5</c:v>
                </c:pt>
                <c:pt idx="132">
                  <c:v>0.000657981313330701</c:v>
                </c:pt>
                <c:pt idx="133">
                  <c:v>0.000210554020265824</c:v>
                </c:pt>
                <c:pt idx="134">
                  <c:v>0.000184234767732596</c:v>
                </c:pt>
                <c:pt idx="135">
                  <c:v>0.0182918805105935</c:v>
                </c:pt>
                <c:pt idx="136">
                  <c:v>0.000105277010132912</c:v>
                </c:pt>
                <c:pt idx="137">
                  <c:v>7.89577575996842E-5</c:v>
                </c:pt>
                <c:pt idx="138">
                  <c:v>0.000368469535465193</c:v>
                </c:pt>
                <c:pt idx="139">
                  <c:v>0.000157915515199368</c:v>
                </c:pt>
                <c:pt idx="140">
                  <c:v>0.00326358731412028</c:v>
                </c:pt>
                <c:pt idx="141">
                  <c:v>0.000315831030398737</c:v>
                </c:pt>
                <c:pt idx="142">
                  <c:v>0.00157915515199368</c:v>
                </c:pt>
                <c:pt idx="143">
                  <c:v>0.000236873272799052</c:v>
                </c:pt>
                <c:pt idx="144">
                  <c:v>0.0134491380444795</c:v>
                </c:pt>
                <c:pt idx="145">
                  <c:v>0.000105277010132912</c:v>
                </c:pt>
                <c:pt idx="146">
                  <c:v>0.000263192525332281</c:v>
                </c:pt>
                <c:pt idx="147">
                  <c:v>0.000657981313330701</c:v>
                </c:pt>
                <c:pt idx="148">
                  <c:v>0.000552704303197789</c:v>
                </c:pt>
                <c:pt idx="149">
                  <c:v>0.0</c:v>
                </c:pt>
                <c:pt idx="150">
                  <c:v>2.63192525332281E-5</c:v>
                </c:pt>
                <c:pt idx="151">
                  <c:v>0.0</c:v>
                </c:pt>
                <c:pt idx="152">
                  <c:v>7.89577575996842E-5</c:v>
                </c:pt>
                <c:pt idx="153">
                  <c:v>7.89577575996842E-5</c:v>
                </c:pt>
                <c:pt idx="154">
                  <c:v>5.26385050664561E-5</c:v>
                </c:pt>
                <c:pt idx="155">
                  <c:v>0.000105277010132912</c:v>
                </c:pt>
                <c:pt idx="156">
                  <c:v>0.000184234767732596</c:v>
                </c:pt>
                <c:pt idx="157">
                  <c:v>0.00100013159626267</c:v>
                </c:pt>
                <c:pt idx="158">
                  <c:v>0.000342150282931965</c:v>
                </c:pt>
                <c:pt idx="159">
                  <c:v>0.000500065798131333</c:v>
                </c:pt>
                <c:pt idx="160">
                  <c:v>0.0112383208316884</c:v>
                </c:pt>
                <c:pt idx="161">
                  <c:v>0.0</c:v>
                </c:pt>
                <c:pt idx="162">
                  <c:v>2.63192525332281E-5</c:v>
                </c:pt>
                <c:pt idx="163">
                  <c:v>0.00013159626266614</c:v>
                </c:pt>
                <c:pt idx="164">
                  <c:v>0.0</c:v>
                </c:pt>
                <c:pt idx="165">
                  <c:v>0.0</c:v>
                </c:pt>
                <c:pt idx="166">
                  <c:v>2.63192525332281E-5</c:v>
                </c:pt>
                <c:pt idx="167">
                  <c:v>0.0</c:v>
                </c:pt>
                <c:pt idx="168">
                  <c:v>0.0197657586524543</c:v>
                </c:pt>
                <c:pt idx="169">
                  <c:v>7.89577575996842E-5</c:v>
                </c:pt>
                <c:pt idx="170">
                  <c:v>2.63192525332281E-5</c:v>
                </c:pt>
                <c:pt idx="171">
                  <c:v>0.0</c:v>
                </c:pt>
                <c:pt idx="172">
                  <c:v>7.89577575996842E-5</c:v>
                </c:pt>
                <c:pt idx="173">
                  <c:v>2.63192525332281E-5</c:v>
                </c:pt>
                <c:pt idx="174">
                  <c:v>0.0</c:v>
                </c:pt>
                <c:pt idx="175">
                  <c:v>0.0</c:v>
                </c:pt>
                <c:pt idx="176">
                  <c:v>0.000105277010132912</c:v>
                </c:pt>
                <c:pt idx="177">
                  <c:v>5.26385050664561E-5</c:v>
                </c:pt>
                <c:pt idx="178">
                  <c:v>2.63192525332281E-5</c:v>
                </c:pt>
                <c:pt idx="179">
                  <c:v>2.63192525332281E-5</c:v>
                </c:pt>
                <c:pt idx="180">
                  <c:v>0.0</c:v>
                </c:pt>
                <c:pt idx="181">
                  <c:v>7.89577575996842E-5</c:v>
                </c:pt>
                <c:pt idx="182">
                  <c:v>0.0</c:v>
                </c:pt>
                <c:pt idx="183">
                  <c:v>5.26385050664561E-5</c:v>
                </c:pt>
                <c:pt idx="184">
                  <c:v>0.0</c:v>
                </c:pt>
                <c:pt idx="185">
                  <c:v>0.0</c:v>
                </c:pt>
                <c:pt idx="186">
                  <c:v>0.000105277010132912</c:v>
                </c:pt>
                <c:pt idx="187">
                  <c:v>0.000763258323463613</c:v>
                </c:pt>
                <c:pt idx="188">
                  <c:v>5.26385050664561E-5</c:v>
                </c:pt>
                <c:pt idx="189">
                  <c:v>0.0</c:v>
                </c:pt>
                <c:pt idx="190">
                  <c:v>2.63192525332281E-5</c:v>
                </c:pt>
                <c:pt idx="191">
                  <c:v>0.000894854586129754</c:v>
                </c:pt>
                <c:pt idx="192">
                  <c:v>0.000526385050664561</c:v>
                </c:pt>
                <c:pt idx="193">
                  <c:v>0.00013159626266614</c:v>
                </c:pt>
                <c:pt idx="194">
                  <c:v>0.000552704303197789</c:v>
                </c:pt>
                <c:pt idx="195">
                  <c:v>0.000447427293064877</c:v>
                </c:pt>
                <c:pt idx="196">
                  <c:v>0.00134228187919463</c:v>
                </c:pt>
                <c:pt idx="197">
                  <c:v>0.00139492038426109</c:v>
                </c:pt>
                <c:pt idx="198">
                  <c:v>0.000394788787998421</c:v>
                </c:pt>
                <c:pt idx="199">
                  <c:v>0.00163179365706014</c:v>
                </c:pt>
                <c:pt idx="200">
                  <c:v>0.000157915515199368</c:v>
                </c:pt>
                <c:pt idx="201">
                  <c:v>0.0</c:v>
                </c:pt>
                <c:pt idx="202">
                  <c:v>0.000710619818397157</c:v>
                </c:pt>
                <c:pt idx="203">
                  <c:v>2.63192525332281E-5</c:v>
                </c:pt>
                <c:pt idx="204">
                  <c:v>2.63192525332281E-5</c:v>
                </c:pt>
                <c:pt idx="205">
                  <c:v>0.000342150282931965</c:v>
                </c:pt>
                <c:pt idx="206">
                  <c:v>0.000368469535465193</c:v>
                </c:pt>
                <c:pt idx="207">
                  <c:v>0.0</c:v>
                </c:pt>
                <c:pt idx="208">
                  <c:v>0.00350046058691933</c:v>
                </c:pt>
                <c:pt idx="209">
                  <c:v>0.000315831030398737</c:v>
                </c:pt>
                <c:pt idx="210">
                  <c:v>0.00763258323463613</c:v>
                </c:pt>
                <c:pt idx="211">
                  <c:v>0.0</c:v>
                </c:pt>
                <c:pt idx="212">
                  <c:v>0.000105277010132912</c:v>
                </c:pt>
                <c:pt idx="213">
                  <c:v>0.00013159626266614</c:v>
                </c:pt>
                <c:pt idx="214">
                  <c:v>5.26385050664561E-5</c:v>
                </c:pt>
                <c:pt idx="215">
                  <c:v>7.89577575996842E-5</c:v>
                </c:pt>
                <c:pt idx="216">
                  <c:v>0.000184234767732596</c:v>
                </c:pt>
                <c:pt idx="217">
                  <c:v>0.0101065929727596</c:v>
                </c:pt>
                <c:pt idx="218">
                  <c:v>0.000184234767732596</c:v>
                </c:pt>
                <c:pt idx="219">
                  <c:v>0.000342150282931965</c:v>
                </c:pt>
                <c:pt idx="220">
                  <c:v>0.000447427293064877</c:v>
                </c:pt>
                <c:pt idx="221">
                  <c:v>0.0</c:v>
                </c:pt>
                <c:pt idx="222">
                  <c:v>0.000236873272799052</c:v>
                </c:pt>
                <c:pt idx="223">
                  <c:v>0.003000394788788</c:v>
                </c:pt>
                <c:pt idx="224">
                  <c:v>0.000315831030398737</c:v>
                </c:pt>
                <c:pt idx="225">
                  <c:v>0.000105277010132912</c:v>
                </c:pt>
                <c:pt idx="226">
                  <c:v>0.00113172785892881</c:v>
                </c:pt>
                <c:pt idx="227">
                  <c:v>0.000236873272799052</c:v>
                </c:pt>
                <c:pt idx="228">
                  <c:v>0.00013159626266614</c:v>
                </c:pt>
                <c:pt idx="229">
                  <c:v>5.26385050664561E-5</c:v>
                </c:pt>
                <c:pt idx="230">
                  <c:v>0.000210554020265824</c:v>
                </c:pt>
                <c:pt idx="231">
                  <c:v>2.63192525332281E-5</c:v>
                </c:pt>
                <c:pt idx="232">
                  <c:v>0.0034741413343861</c:v>
                </c:pt>
                <c:pt idx="233">
                  <c:v>7.89577575996842E-5</c:v>
                </c:pt>
                <c:pt idx="234">
                  <c:v>0.0073167522042374</c:v>
                </c:pt>
                <c:pt idx="235">
                  <c:v>0.000105277010132912</c:v>
                </c:pt>
                <c:pt idx="236">
                  <c:v>0.00013159626266614</c:v>
                </c:pt>
                <c:pt idx="237">
                  <c:v>0.000315831030398737</c:v>
                </c:pt>
                <c:pt idx="238">
                  <c:v>0.0</c:v>
                </c:pt>
                <c:pt idx="239">
                  <c:v>5.26385050664561E-5</c:v>
                </c:pt>
                <c:pt idx="240">
                  <c:v>0.000157915515199368</c:v>
                </c:pt>
                <c:pt idx="241">
                  <c:v>7.89577575996842E-5</c:v>
                </c:pt>
                <c:pt idx="242">
                  <c:v>0.00771154099223582</c:v>
                </c:pt>
                <c:pt idx="243">
                  <c:v>0.0103434662455586</c:v>
                </c:pt>
                <c:pt idx="244">
                  <c:v>0.0</c:v>
                </c:pt>
                <c:pt idx="245">
                  <c:v>0.00147387814186077</c:v>
                </c:pt>
                <c:pt idx="246">
                  <c:v>0.00331622581918673</c:v>
                </c:pt>
                <c:pt idx="247">
                  <c:v>0.000447427293064877</c:v>
                </c:pt>
                <c:pt idx="248">
                  <c:v>0.0</c:v>
                </c:pt>
                <c:pt idx="249">
                  <c:v>0.000289511777865509</c:v>
                </c:pt>
                <c:pt idx="250">
                  <c:v>0.0</c:v>
                </c:pt>
                <c:pt idx="251">
                  <c:v>0.000157915515199368</c:v>
                </c:pt>
                <c:pt idx="252">
                  <c:v>5.26385050664561E-5</c:v>
                </c:pt>
                <c:pt idx="253">
                  <c:v>2.63192525332281E-5</c:v>
                </c:pt>
                <c:pt idx="254">
                  <c:v>0.00360573759705224</c:v>
                </c:pt>
                <c:pt idx="255">
                  <c:v>0.00013159626266614</c:v>
                </c:pt>
                <c:pt idx="256">
                  <c:v>0.0</c:v>
                </c:pt>
                <c:pt idx="257">
                  <c:v>0.000184234767732596</c:v>
                </c:pt>
                <c:pt idx="258">
                  <c:v>0.000210554020265824</c:v>
                </c:pt>
                <c:pt idx="259">
                  <c:v>0.000236873272799052</c:v>
                </c:pt>
                <c:pt idx="260">
                  <c:v>0.0</c:v>
                </c:pt>
                <c:pt idx="261">
                  <c:v>0.00176338991972628</c:v>
                </c:pt>
                <c:pt idx="262">
                  <c:v>0.00142123963679431</c:v>
                </c:pt>
                <c:pt idx="263">
                  <c:v>5.26385050664561E-5</c:v>
                </c:pt>
                <c:pt idx="264">
                  <c:v>0.0115278326095539</c:v>
                </c:pt>
                <c:pt idx="265">
                  <c:v>5.26385050664561E-5</c:v>
                </c:pt>
                <c:pt idx="266">
                  <c:v>2.63192525332281E-5</c:v>
                </c:pt>
                <c:pt idx="267">
                  <c:v>0.00242137123305698</c:v>
                </c:pt>
                <c:pt idx="268">
                  <c:v>0.000105277010132912</c:v>
                </c:pt>
                <c:pt idx="269">
                  <c:v>0.000210554020265824</c:v>
                </c:pt>
                <c:pt idx="270">
                  <c:v>2.63192525332281E-5</c:v>
                </c:pt>
                <c:pt idx="271">
                  <c:v>0.000236873272799052</c:v>
                </c:pt>
                <c:pt idx="272">
                  <c:v>0.00118436636399526</c:v>
                </c:pt>
                <c:pt idx="273">
                  <c:v>5.26385050664561E-5</c:v>
                </c:pt>
                <c:pt idx="274">
                  <c:v>0.00218449796025793</c:v>
                </c:pt>
                <c:pt idx="275">
                  <c:v>5.26385050664561E-5</c:v>
                </c:pt>
                <c:pt idx="276">
                  <c:v>7.89577575996842E-5</c:v>
                </c:pt>
                <c:pt idx="277">
                  <c:v>7.89577575996842E-5</c:v>
                </c:pt>
                <c:pt idx="278">
                  <c:v>0.000315831030398737</c:v>
                </c:pt>
                <c:pt idx="279">
                  <c:v>0.000210554020265824</c:v>
                </c:pt>
                <c:pt idx="280">
                  <c:v>0.000289511777865509</c:v>
                </c:pt>
                <c:pt idx="281">
                  <c:v>0.000157915515199368</c:v>
                </c:pt>
                <c:pt idx="282">
                  <c:v>2.63192525332281E-5</c:v>
                </c:pt>
                <c:pt idx="283">
                  <c:v>0.000289511777865509</c:v>
                </c:pt>
                <c:pt idx="284">
                  <c:v>0.000105277010132912</c:v>
                </c:pt>
                <c:pt idx="285">
                  <c:v>0.000157915515199368</c:v>
                </c:pt>
                <c:pt idx="286">
                  <c:v>0.0</c:v>
                </c:pt>
                <c:pt idx="287">
                  <c:v>5.26385050664561E-5</c:v>
                </c:pt>
                <c:pt idx="288">
                  <c:v>0.000684300565863929</c:v>
                </c:pt>
                <c:pt idx="289">
                  <c:v>0.000973812343729438</c:v>
                </c:pt>
                <c:pt idx="290">
                  <c:v>0.000342150282931965</c:v>
                </c:pt>
                <c:pt idx="291">
                  <c:v>0.0</c:v>
                </c:pt>
                <c:pt idx="292">
                  <c:v>2.63192525332281E-5</c:v>
                </c:pt>
                <c:pt idx="293">
                  <c:v>0.000657981313330701</c:v>
                </c:pt>
                <c:pt idx="294">
                  <c:v>0.00434267666798263</c:v>
                </c:pt>
                <c:pt idx="295">
                  <c:v>2.63192525332281E-5</c:v>
                </c:pt>
                <c:pt idx="296">
                  <c:v>0.0</c:v>
                </c:pt>
                <c:pt idx="297">
                  <c:v>0.000631662060797473</c:v>
                </c:pt>
                <c:pt idx="298">
                  <c:v>0.0131333070140808</c:v>
                </c:pt>
                <c:pt idx="299">
                  <c:v>0.000394788787998421</c:v>
                </c:pt>
                <c:pt idx="300">
                  <c:v>0.000842216081063298</c:v>
                </c:pt>
                <c:pt idx="301">
                  <c:v>0.000421108040531649</c:v>
                </c:pt>
                <c:pt idx="302">
                  <c:v>7.89577575996842E-5</c:v>
                </c:pt>
                <c:pt idx="303">
                  <c:v>7.89577575996842E-5</c:v>
                </c:pt>
                <c:pt idx="304">
                  <c:v>0.000105277010132912</c:v>
                </c:pt>
                <c:pt idx="305">
                  <c:v>7.89577575996842E-5</c:v>
                </c:pt>
                <c:pt idx="306">
                  <c:v>0.000236873272799052</c:v>
                </c:pt>
                <c:pt idx="307">
                  <c:v>0.000105277010132912</c:v>
                </c:pt>
                <c:pt idx="308">
                  <c:v>0.000157915515199368</c:v>
                </c:pt>
                <c:pt idx="309">
                  <c:v>7.89577575996842E-5</c:v>
                </c:pt>
                <c:pt idx="310">
                  <c:v>0.000184234767732596</c:v>
                </c:pt>
                <c:pt idx="311">
                  <c:v>0.003000394788788</c:v>
                </c:pt>
                <c:pt idx="312">
                  <c:v>0.00013159626266614</c:v>
                </c:pt>
                <c:pt idx="313">
                  <c:v>0.0</c:v>
                </c:pt>
                <c:pt idx="314">
                  <c:v>7.89577575996842E-5</c:v>
                </c:pt>
                <c:pt idx="315">
                  <c:v>0.0</c:v>
                </c:pt>
                <c:pt idx="316">
                  <c:v>0.0</c:v>
                </c:pt>
                <c:pt idx="317">
                  <c:v>2.63192525332281E-5</c:v>
                </c:pt>
                <c:pt idx="318">
                  <c:v>0.00213185945519147</c:v>
                </c:pt>
                <c:pt idx="319">
                  <c:v>5.26385050664561E-5</c:v>
                </c:pt>
                <c:pt idx="320">
                  <c:v>0.0</c:v>
                </c:pt>
                <c:pt idx="321">
                  <c:v>0.00484274246611396</c:v>
                </c:pt>
                <c:pt idx="322">
                  <c:v>0.000579023555731017</c:v>
                </c:pt>
                <c:pt idx="323">
                  <c:v>7.89577575996842E-5</c:v>
                </c:pt>
                <c:pt idx="324">
                  <c:v>0.000157915515199368</c:v>
                </c:pt>
                <c:pt idx="325">
                  <c:v>2.63192525332281E-5</c:v>
                </c:pt>
                <c:pt idx="326">
                  <c:v>0.000289511777865509</c:v>
                </c:pt>
                <c:pt idx="327">
                  <c:v>0.0175286221871299</c:v>
                </c:pt>
                <c:pt idx="328">
                  <c:v>5.26385050664561E-5</c:v>
                </c:pt>
                <c:pt idx="329">
                  <c:v>0.00013159626266614</c:v>
                </c:pt>
                <c:pt idx="330">
                  <c:v>0.000473746545598105</c:v>
                </c:pt>
                <c:pt idx="331">
                  <c:v>7.89577575996842E-5</c:v>
                </c:pt>
                <c:pt idx="332">
                  <c:v>0.0</c:v>
                </c:pt>
                <c:pt idx="333">
                  <c:v>0.00152651664692723</c:v>
                </c:pt>
                <c:pt idx="334">
                  <c:v>0.012001579155152</c:v>
                </c:pt>
                <c:pt idx="335">
                  <c:v>0.000157915515199368</c:v>
                </c:pt>
                <c:pt idx="336">
                  <c:v>0.0</c:v>
                </c:pt>
                <c:pt idx="337">
                  <c:v>0.000236873272799052</c:v>
                </c:pt>
                <c:pt idx="338">
                  <c:v>0.00363205684958547</c:v>
                </c:pt>
                <c:pt idx="339">
                  <c:v>0.00013159626266614</c:v>
                </c:pt>
                <c:pt idx="340">
                  <c:v>0.00013159626266614</c:v>
                </c:pt>
                <c:pt idx="341">
                  <c:v>0.000157915515199368</c:v>
                </c:pt>
                <c:pt idx="342">
                  <c:v>0.00152651664692723</c:v>
                </c:pt>
                <c:pt idx="343">
                  <c:v>0.0</c:v>
                </c:pt>
                <c:pt idx="344">
                  <c:v>0.000579023555731017</c:v>
                </c:pt>
                <c:pt idx="345">
                  <c:v>2.63192525332281E-5</c:v>
                </c:pt>
                <c:pt idx="346">
                  <c:v>0.000394788787998421</c:v>
                </c:pt>
                <c:pt idx="347">
                  <c:v>0.00013159626266614</c:v>
                </c:pt>
                <c:pt idx="348">
                  <c:v>0.0</c:v>
                </c:pt>
                <c:pt idx="349">
                  <c:v>2.63192525332281E-5</c:v>
                </c:pt>
                <c:pt idx="350">
                  <c:v>0.00163179365706014</c:v>
                </c:pt>
                <c:pt idx="351">
                  <c:v>0.00107908935386235</c:v>
                </c:pt>
                <c:pt idx="352">
                  <c:v>0.00013159626266614</c:v>
                </c:pt>
                <c:pt idx="353">
                  <c:v>0.000105277010132912</c:v>
                </c:pt>
                <c:pt idx="354">
                  <c:v>0.00252664824318989</c:v>
                </c:pt>
                <c:pt idx="355">
                  <c:v>0.0</c:v>
                </c:pt>
                <c:pt idx="356">
                  <c:v>0.000105277010132912</c:v>
                </c:pt>
                <c:pt idx="357">
                  <c:v>0.000815896828530069</c:v>
                </c:pt>
                <c:pt idx="358">
                  <c:v>7.89577575996842E-5</c:v>
                </c:pt>
                <c:pt idx="359">
                  <c:v>0.00194762468745888</c:v>
                </c:pt>
                <c:pt idx="360">
                  <c:v>0.0214501908145809</c:v>
                </c:pt>
                <c:pt idx="361">
                  <c:v>0.000289511777865509</c:v>
                </c:pt>
                <c:pt idx="362">
                  <c:v>0.0</c:v>
                </c:pt>
                <c:pt idx="363">
                  <c:v>2.63192525332281E-5</c:v>
                </c:pt>
                <c:pt idx="364">
                  <c:v>0.0</c:v>
                </c:pt>
                <c:pt idx="365">
                  <c:v>0.00773786024476905</c:v>
                </c:pt>
                <c:pt idx="366">
                  <c:v>5.26385050664561E-5</c:v>
                </c:pt>
                <c:pt idx="367">
                  <c:v>0.000184234767732596</c:v>
                </c:pt>
                <c:pt idx="368">
                  <c:v>2.63192525332281E-5</c:v>
                </c:pt>
                <c:pt idx="369">
                  <c:v>7.89577575996842E-5</c:v>
                </c:pt>
                <c:pt idx="370">
                  <c:v>2.63192525332281E-5</c:v>
                </c:pt>
                <c:pt idx="371">
                  <c:v>0.000184234767732596</c:v>
                </c:pt>
                <c:pt idx="372">
                  <c:v>2.63192525332281E-5</c:v>
                </c:pt>
                <c:pt idx="373">
                  <c:v>0.000184234767732596</c:v>
                </c:pt>
                <c:pt idx="374">
                  <c:v>2.63192525332281E-5</c:v>
                </c:pt>
                <c:pt idx="375">
                  <c:v>0.000263192525332281</c:v>
                </c:pt>
                <c:pt idx="376">
                  <c:v>7.89577575996842E-5</c:v>
                </c:pt>
                <c:pt idx="377">
                  <c:v>0.000657981313330701</c:v>
                </c:pt>
                <c:pt idx="378">
                  <c:v>0.00476378470851428</c:v>
                </c:pt>
                <c:pt idx="379">
                  <c:v>7.89577575996842E-5</c:v>
                </c:pt>
                <c:pt idx="380">
                  <c:v>2.63192525332281E-5</c:v>
                </c:pt>
                <c:pt idx="381">
                  <c:v>0.000315831030398737</c:v>
                </c:pt>
                <c:pt idx="382">
                  <c:v>0.00313199105145414</c:v>
                </c:pt>
                <c:pt idx="383">
                  <c:v>7.89577575996842E-5</c:v>
                </c:pt>
                <c:pt idx="384">
                  <c:v>5.26385050664561E-5</c:v>
                </c:pt>
                <c:pt idx="385">
                  <c:v>0.0</c:v>
                </c:pt>
                <c:pt idx="386">
                  <c:v>0.00310567179892091</c:v>
                </c:pt>
                <c:pt idx="387">
                  <c:v>0.000263192525332281</c:v>
                </c:pt>
                <c:pt idx="388">
                  <c:v>0.000157915515199368</c:v>
                </c:pt>
                <c:pt idx="389">
                  <c:v>0.000236873272799052</c:v>
                </c:pt>
                <c:pt idx="390">
                  <c:v>5.26385050664561E-5</c:v>
                </c:pt>
                <c:pt idx="391">
                  <c:v>5.26385050664561E-5</c:v>
                </c:pt>
                <c:pt idx="392">
                  <c:v>0.0451375180944861</c:v>
                </c:pt>
                <c:pt idx="393">
                  <c:v>0.0</c:v>
                </c:pt>
                <c:pt idx="394">
                  <c:v>0.0</c:v>
                </c:pt>
                <c:pt idx="395">
                  <c:v>5.26385050664561E-5</c:v>
                </c:pt>
                <c:pt idx="396">
                  <c:v>7.89577575996842E-5</c:v>
                </c:pt>
                <c:pt idx="397">
                  <c:v>2.63192525332281E-5</c:v>
                </c:pt>
                <c:pt idx="398">
                  <c:v>0.000579023555731017</c:v>
                </c:pt>
                <c:pt idx="399">
                  <c:v>0.00115804711146203</c:v>
                </c:pt>
                <c:pt idx="400">
                  <c:v>5.26385050664561E-5</c:v>
                </c:pt>
                <c:pt idx="401">
                  <c:v>0.0</c:v>
                </c:pt>
                <c:pt idx="402">
                  <c:v>0.000579023555731017</c:v>
                </c:pt>
                <c:pt idx="403">
                  <c:v>0.0</c:v>
                </c:pt>
                <c:pt idx="404">
                  <c:v>7.89577575996842E-5</c:v>
                </c:pt>
                <c:pt idx="405">
                  <c:v>0.00968548493222792</c:v>
                </c:pt>
                <c:pt idx="406">
                  <c:v>0.000157915515199368</c:v>
                </c:pt>
                <c:pt idx="407">
                  <c:v>0.00176338991972628</c:v>
                </c:pt>
                <c:pt idx="408">
                  <c:v>5.26385050664561E-5</c:v>
                </c:pt>
                <c:pt idx="409">
                  <c:v>0.0</c:v>
                </c:pt>
                <c:pt idx="410">
                  <c:v>0.00110540860639558</c:v>
                </c:pt>
                <c:pt idx="411">
                  <c:v>0.000500065798131333</c:v>
                </c:pt>
                <c:pt idx="412">
                  <c:v>0.00605342808264245</c:v>
                </c:pt>
                <c:pt idx="413">
                  <c:v>0.0</c:v>
                </c:pt>
                <c:pt idx="414">
                  <c:v>0.000631662060797473</c:v>
                </c:pt>
                <c:pt idx="415">
                  <c:v>5.26385050664561E-5</c:v>
                </c:pt>
                <c:pt idx="416">
                  <c:v>5.26385050664561E-5</c:v>
                </c:pt>
                <c:pt idx="417">
                  <c:v>5.26385050664561E-5</c:v>
                </c:pt>
                <c:pt idx="418">
                  <c:v>0.000368469535465193</c:v>
                </c:pt>
                <c:pt idx="419">
                  <c:v>0.000473746545598105</c:v>
                </c:pt>
                <c:pt idx="420">
                  <c:v>0.000421108040531649</c:v>
                </c:pt>
                <c:pt idx="421">
                  <c:v>0.468851164626925</c:v>
                </c:pt>
              </c:numCache>
            </c:numRef>
          </c:val>
        </c:ser>
        <c:dLbls>
          <c:showLegendKey val="0"/>
          <c:showVal val="0"/>
          <c:showCatName val="0"/>
          <c:showSerName val="0"/>
          <c:showPercent val="0"/>
          <c:showBubbleSize val="0"/>
        </c:dLbls>
        <c:gapWidth val="150"/>
        <c:axId val="-2016756408"/>
        <c:axId val="2134218792"/>
      </c:barChart>
      <c:catAx>
        <c:axId val="-2016756408"/>
        <c:scaling>
          <c:orientation val="minMax"/>
        </c:scaling>
        <c:delete val="1"/>
        <c:axPos val="b"/>
        <c:numFmt formatCode="General" sourceLinked="1"/>
        <c:majorTickMark val="out"/>
        <c:minorTickMark val="none"/>
        <c:tickLblPos val="nextTo"/>
        <c:crossAx val="2134218792"/>
        <c:crosses val="autoZero"/>
        <c:auto val="1"/>
        <c:lblAlgn val="ctr"/>
        <c:lblOffset val="100"/>
        <c:noMultiLvlLbl val="0"/>
      </c:catAx>
      <c:valAx>
        <c:axId val="2134218792"/>
        <c:scaling>
          <c:orientation val="minMax"/>
          <c:max val="0.01"/>
        </c:scaling>
        <c:delete val="0"/>
        <c:axPos val="l"/>
        <c:numFmt formatCode="General" sourceLinked="1"/>
        <c:majorTickMark val="out"/>
        <c:minorTickMark val="none"/>
        <c:tickLblPos val="nextTo"/>
        <c:crossAx val="-2016756408"/>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32B1D6-A92B-1A4C-9E91-E66524EFE6D7}" type="doc">
      <dgm:prSet loTypeId="urn:microsoft.com/office/officeart/2005/8/layout/bProcess4" loCatId="" qsTypeId="urn:microsoft.com/office/officeart/2005/8/quickstyle/simple4" qsCatId="simple" csTypeId="urn:microsoft.com/office/officeart/2005/8/colors/accent1_2" csCatId="accent1" phldr="1"/>
      <dgm:spPr/>
      <dgm:t>
        <a:bodyPr/>
        <a:lstStyle/>
        <a:p>
          <a:endParaRPr lang="en-US"/>
        </a:p>
      </dgm:t>
    </dgm:pt>
    <dgm:pt modelId="{DA962A7E-2BD4-3C46-A466-491FAFEC958F}">
      <dgm:prSet phldrT="[Text]" custT="1"/>
      <dgm:spPr>
        <a:solidFill>
          <a:schemeClr val="accent3">
            <a:lumMod val="40000"/>
            <a:lumOff val="60000"/>
          </a:schemeClr>
        </a:solidFill>
      </dgm:spPr>
      <dgm:t>
        <a:bodyPr/>
        <a:lstStyle/>
        <a:p>
          <a:r>
            <a:rPr lang="en-US" sz="1400" dirty="0" smtClean="0">
              <a:solidFill>
                <a:schemeClr val="tx1"/>
              </a:solidFill>
            </a:rPr>
            <a:t>25M</a:t>
          </a:r>
          <a:r>
            <a:rPr lang="en-US" sz="1400" baseline="30000" dirty="0" smtClean="0">
              <a:solidFill>
                <a:schemeClr val="tx1"/>
              </a:solidFill>
            </a:rPr>
            <a:t> </a:t>
          </a:r>
          <a:r>
            <a:rPr lang="en-US" sz="1400" baseline="0" dirty="0" smtClean="0">
              <a:solidFill>
                <a:schemeClr val="tx1"/>
              </a:solidFill>
            </a:rPr>
            <a:t>paired reads</a:t>
          </a:r>
        </a:p>
        <a:p>
          <a:r>
            <a:rPr lang="en-US" sz="1400" dirty="0" smtClean="0">
              <a:solidFill>
                <a:schemeClr val="tx1"/>
              </a:solidFill>
            </a:rPr>
            <a:t>300x2 paired-end </a:t>
          </a:r>
          <a:r>
            <a:rPr lang="en-US" sz="1400" dirty="0" err="1" smtClean="0">
              <a:solidFill>
                <a:schemeClr val="tx1"/>
              </a:solidFill>
            </a:rPr>
            <a:t>MiSeq</a:t>
          </a:r>
          <a:r>
            <a:rPr lang="en-US" sz="1400" dirty="0" smtClean="0">
              <a:solidFill>
                <a:schemeClr val="tx1"/>
              </a:solidFill>
            </a:rPr>
            <a:t> run</a:t>
          </a:r>
          <a:endParaRPr lang="en-US" sz="1400" baseline="30000" dirty="0">
            <a:solidFill>
              <a:schemeClr val="tx1"/>
            </a:solidFill>
          </a:endParaRPr>
        </a:p>
      </dgm:t>
    </dgm:pt>
    <dgm:pt modelId="{428127EB-76E2-A447-AF8F-F8D6FE2AF892}" type="parTrans" cxnId="{3AD9EE4A-5DCF-9648-928A-9D7B4AB74035}">
      <dgm:prSet/>
      <dgm:spPr/>
      <dgm:t>
        <a:bodyPr/>
        <a:lstStyle/>
        <a:p>
          <a:endParaRPr lang="en-US"/>
        </a:p>
      </dgm:t>
    </dgm:pt>
    <dgm:pt modelId="{A4D272D9-B7A7-F340-BAD5-DB35F6817244}" type="sibTrans" cxnId="{3AD9EE4A-5DCF-9648-928A-9D7B4AB74035}">
      <dgm:prSet/>
      <dgm:spPr>
        <a:solidFill>
          <a:schemeClr val="accent6">
            <a:lumMod val="60000"/>
            <a:lumOff val="40000"/>
          </a:schemeClr>
        </a:solidFill>
      </dgm:spPr>
      <dgm:t>
        <a:bodyPr/>
        <a:lstStyle/>
        <a:p>
          <a:endParaRPr lang="en-US"/>
        </a:p>
      </dgm:t>
    </dgm:pt>
    <dgm:pt modelId="{10B1CDA7-827C-1E45-A051-74028F6AE1F0}">
      <dgm:prSet phldrT="[Text]" custT="1"/>
      <dgm:spPr>
        <a:solidFill>
          <a:schemeClr val="accent3">
            <a:lumMod val="40000"/>
            <a:lumOff val="60000"/>
          </a:schemeClr>
        </a:solidFill>
      </dgm:spPr>
      <dgm:t>
        <a:bodyPr/>
        <a:lstStyle/>
        <a:p>
          <a:r>
            <a:rPr lang="en-US" sz="1400" dirty="0" smtClean="0">
              <a:solidFill>
                <a:schemeClr val="tx1"/>
              </a:solidFill>
            </a:rPr>
            <a:t>Joining paired reads</a:t>
          </a:r>
          <a:endParaRPr lang="en-US" sz="1400" dirty="0">
            <a:solidFill>
              <a:schemeClr val="tx1"/>
            </a:solidFill>
          </a:endParaRPr>
        </a:p>
      </dgm:t>
    </dgm:pt>
    <dgm:pt modelId="{92D00F8B-A1E5-7C44-A426-635BFDE14353}" type="parTrans" cxnId="{60D1032D-15B1-A244-9C68-51FC7E26271C}">
      <dgm:prSet/>
      <dgm:spPr/>
      <dgm:t>
        <a:bodyPr/>
        <a:lstStyle/>
        <a:p>
          <a:endParaRPr lang="en-US"/>
        </a:p>
      </dgm:t>
    </dgm:pt>
    <dgm:pt modelId="{AE41E383-27A7-6740-B9F3-CEA885D682DC}" type="sibTrans" cxnId="{60D1032D-15B1-A244-9C68-51FC7E26271C}">
      <dgm:prSet/>
      <dgm:spPr>
        <a:solidFill>
          <a:schemeClr val="accent6">
            <a:lumMod val="60000"/>
            <a:lumOff val="40000"/>
          </a:schemeClr>
        </a:solidFill>
      </dgm:spPr>
      <dgm:t>
        <a:bodyPr/>
        <a:lstStyle/>
        <a:p>
          <a:endParaRPr lang="en-US"/>
        </a:p>
      </dgm:t>
    </dgm:pt>
    <dgm:pt modelId="{008C95EF-BC02-224D-8AC7-6ABB50105BD0}">
      <dgm:prSet phldrT="[Text]" custT="1"/>
      <dgm:spPr>
        <a:solidFill>
          <a:schemeClr val="accent3">
            <a:lumMod val="40000"/>
            <a:lumOff val="60000"/>
          </a:schemeClr>
        </a:solidFill>
      </dgm:spPr>
      <dgm:t>
        <a:bodyPr/>
        <a:lstStyle/>
        <a:p>
          <a:r>
            <a:rPr lang="en-US" sz="1400" dirty="0" smtClean="0">
              <a:solidFill>
                <a:schemeClr val="tx1"/>
              </a:solidFill>
            </a:rPr>
            <a:t>Eliminating pairs with 1 or more mismatches in the region of overlap </a:t>
          </a:r>
          <a:endParaRPr lang="en-US" sz="1400" dirty="0">
            <a:solidFill>
              <a:schemeClr val="tx1"/>
            </a:solidFill>
          </a:endParaRPr>
        </a:p>
      </dgm:t>
    </dgm:pt>
    <dgm:pt modelId="{E82D67BC-B9F0-AF45-94F9-27887F0D3DF7}" type="parTrans" cxnId="{FD86502A-61F1-9C45-BD18-CF532B13A229}">
      <dgm:prSet/>
      <dgm:spPr/>
      <dgm:t>
        <a:bodyPr/>
        <a:lstStyle/>
        <a:p>
          <a:endParaRPr lang="en-US"/>
        </a:p>
      </dgm:t>
    </dgm:pt>
    <dgm:pt modelId="{811AF255-AE2F-4644-8386-B00B1FF470DB}" type="sibTrans" cxnId="{FD86502A-61F1-9C45-BD18-CF532B13A229}">
      <dgm:prSet/>
      <dgm:spPr>
        <a:solidFill>
          <a:schemeClr val="accent6">
            <a:lumMod val="60000"/>
            <a:lumOff val="40000"/>
          </a:schemeClr>
        </a:solidFill>
      </dgm:spPr>
      <dgm:t>
        <a:bodyPr/>
        <a:lstStyle/>
        <a:p>
          <a:endParaRPr lang="en-US"/>
        </a:p>
      </dgm:t>
    </dgm:pt>
    <dgm:pt modelId="{B13B56B7-6428-B747-9F8B-1330BE632CC0}">
      <dgm:prSet phldrT="[Text]" custT="1"/>
      <dgm:spPr>
        <a:solidFill>
          <a:schemeClr val="accent3">
            <a:lumMod val="40000"/>
            <a:lumOff val="60000"/>
          </a:schemeClr>
        </a:solidFill>
      </dgm:spPr>
      <dgm:t>
        <a:bodyPr/>
        <a:lstStyle/>
        <a:p>
          <a:r>
            <a:rPr lang="en-US" sz="1400" dirty="0" smtClean="0">
              <a:solidFill>
                <a:schemeClr val="tx1"/>
              </a:solidFill>
            </a:rPr>
            <a:t>Filter joined reads with bases with error rate &gt; 0.001</a:t>
          </a:r>
          <a:endParaRPr lang="en-US" sz="1400" dirty="0">
            <a:solidFill>
              <a:schemeClr val="tx1"/>
            </a:solidFill>
          </a:endParaRPr>
        </a:p>
      </dgm:t>
    </dgm:pt>
    <dgm:pt modelId="{E18E92CD-FC4E-4043-9F46-A5B3CDBC488D}" type="parTrans" cxnId="{C1BAD656-EA5C-B343-B8BE-3651DC51945E}">
      <dgm:prSet/>
      <dgm:spPr/>
      <dgm:t>
        <a:bodyPr/>
        <a:lstStyle/>
        <a:p>
          <a:endParaRPr lang="en-US"/>
        </a:p>
      </dgm:t>
    </dgm:pt>
    <dgm:pt modelId="{A30C71FC-0874-2F47-9611-5B4BD99B0897}" type="sibTrans" cxnId="{C1BAD656-EA5C-B343-B8BE-3651DC51945E}">
      <dgm:prSet/>
      <dgm:spPr>
        <a:solidFill>
          <a:schemeClr val="accent6">
            <a:lumMod val="60000"/>
            <a:lumOff val="40000"/>
          </a:schemeClr>
        </a:solidFill>
      </dgm:spPr>
      <dgm:t>
        <a:bodyPr/>
        <a:lstStyle/>
        <a:p>
          <a:endParaRPr lang="en-US"/>
        </a:p>
      </dgm:t>
    </dgm:pt>
    <dgm:pt modelId="{D4A51049-9A21-164C-A111-5D16AEA36A55}">
      <dgm:prSet phldrT="[Text]" custT="1"/>
      <dgm:spPr>
        <a:solidFill>
          <a:schemeClr val="accent3">
            <a:lumMod val="40000"/>
            <a:lumOff val="60000"/>
          </a:schemeClr>
        </a:solidFill>
      </dgm:spPr>
      <dgm:t>
        <a:bodyPr/>
        <a:lstStyle/>
        <a:p>
          <a:r>
            <a:rPr lang="en-US" sz="1400" dirty="0" smtClean="0">
              <a:solidFill>
                <a:schemeClr val="tx1"/>
              </a:solidFill>
            </a:rPr>
            <a:t>Binning joined reads based on primer sequences</a:t>
          </a:r>
          <a:endParaRPr lang="en-US" sz="1400" dirty="0">
            <a:solidFill>
              <a:schemeClr val="tx1"/>
            </a:solidFill>
          </a:endParaRPr>
        </a:p>
      </dgm:t>
    </dgm:pt>
    <dgm:pt modelId="{980D800E-8EDB-A248-B14F-B75897065A2E}" type="parTrans" cxnId="{8EB91FCB-589C-E74D-AED0-B80FA4534828}">
      <dgm:prSet/>
      <dgm:spPr/>
      <dgm:t>
        <a:bodyPr/>
        <a:lstStyle/>
        <a:p>
          <a:endParaRPr lang="en-US"/>
        </a:p>
      </dgm:t>
    </dgm:pt>
    <dgm:pt modelId="{A97B1F41-691C-784A-97F4-C7039450B3BD}" type="sibTrans" cxnId="{8EB91FCB-589C-E74D-AED0-B80FA4534828}">
      <dgm:prSet/>
      <dgm:spPr>
        <a:solidFill>
          <a:schemeClr val="accent6">
            <a:lumMod val="60000"/>
            <a:lumOff val="40000"/>
          </a:schemeClr>
        </a:solidFill>
      </dgm:spPr>
      <dgm:t>
        <a:bodyPr/>
        <a:lstStyle/>
        <a:p>
          <a:endParaRPr lang="en-US"/>
        </a:p>
      </dgm:t>
    </dgm:pt>
    <dgm:pt modelId="{8A2C1603-ABC1-0244-9F71-6AAACCD4109C}">
      <dgm:prSet phldrT="[Text]" custT="1"/>
      <dgm:spPr>
        <a:solidFill>
          <a:schemeClr val="accent3">
            <a:lumMod val="40000"/>
            <a:lumOff val="60000"/>
          </a:schemeClr>
        </a:solidFill>
      </dgm:spPr>
      <dgm:t>
        <a:bodyPr/>
        <a:lstStyle/>
        <a:p>
          <a:r>
            <a:rPr lang="en-US" sz="1400" dirty="0" smtClean="0">
              <a:solidFill>
                <a:schemeClr val="tx1"/>
              </a:solidFill>
            </a:rPr>
            <a:t>Filtering sequences with errors in barcode sequence, or incorrect length</a:t>
          </a:r>
          <a:endParaRPr lang="en-US" sz="1400" dirty="0">
            <a:solidFill>
              <a:schemeClr val="tx1"/>
            </a:solidFill>
          </a:endParaRPr>
        </a:p>
      </dgm:t>
    </dgm:pt>
    <dgm:pt modelId="{D73601F8-8E2A-034B-B6E1-7990B3CC611F}" type="parTrans" cxnId="{F8262F32-40E3-4348-BCDC-C00A251841A5}">
      <dgm:prSet/>
      <dgm:spPr/>
      <dgm:t>
        <a:bodyPr/>
        <a:lstStyle/>
        <a:p>
          <a:endParaRPr lang="en-US"/>
        </a:p>
      </dgm:t>
    </dgm:pt>
    <dgm:pt modelId="{0468943A-6B3F-A44E-A51C-E73CF4E3F99B}" type="sibTrans" cxnId="{F8262F32-40E3-4348-BCDC-C00A251841A5}">
      <dgm:prSet/>
      <dgm:spPr>
        <a:solidFill>
          <a:schemeClr val="accent6">
            <a:lumMod val="60000"/>
            <a:lumOff val="40000"/>
          </a:schemeClr>
        </a:solidFill>
      </dgm:spPr>
      <dgm:t>
        <a:bodyPr/>
        <a:lstStyle/>
        <a:p>
          <a:endParaRPr lang="en-US"/>
        </a:p>
      </dgm:t>
    </dgm:pt>
    <dgm:pt modelId="{F8EB61CA-6B17-FB4A-BCA4-A6918605A4D8}">
      <dgm:prSet phldrT="[Text]" custT="1"/>
      <dgm:spPr>
        <a:solidFill>
          <a:schemeClr val="accent3">
            <a:lumMod val="40000"/>
            <a:lumOff val="60000"/>
          </a:schemeClr>
        </a:solidFill>
      </dgm:spPr>
      <dgm:t>
        <a:bodyPr/>
        <a:lstStyle/>
        <a:p>
          <a:r>
            <a:rPr lang="en-US" sz="1400" dirty="0" smtClean="0">
              <a:solidFill>
                <a:schemeClr val="tx1"/>
              </a:solidFill>
            </a:rPr>
            <a:t>Clustering reads based on sequence similarity</a:t>
          </a:r>
          <a:endParaRPr lang="en-US" sz="1400" dirty="0">
            <a:solidFill>
              <a:schemeClr val="tx1"/>
            </a:solidFill>
          </a:endParaRPr>
        </a:p>
      </dgm:t>
    </dgm:pt>
    <dgm:pt modelId="{38A3E4F5-01BD-FE42-A825-3A50D151BE64}" type="parTrans" cxnId="{C9C269D2-7040-4F40-BE82-E9203993217F}">
      <dgm:prSet/>
      <dgm:spPr/>
      <dgm:t>
        <a:bodyPr/>
        <a:lstStyle/>
        <a:p>
          <a:endParaRPr lang="en-US"/>
        </a:p>
      </dgm:t>
    </dgm:pt>
    <dgm:pt modelId="{D33BC8A3-D9A9-3E4B-B9A7-FF3D758BE85D}" type="sibTrans" cxnId="{C9C269D2-7040-4F40-BE82-E9203993217F}">
      <dgm:prSet/>
      <dgm:spPr>
        <a:solidFill>
          <a:schemeClr val="accent6">
            <a:lumMod val="60000"/>
            <a:lumOff val="40000"/>
          </a:schemeClr>
        </a:solidFill>
      </dgm:spPr>
      <dgm:t>
        <a:bodyPr/>
        <a:lstStyle/>
        <a:p>
          <a:endParaRPr lang="en-US"/>
        </a:p>
      </dgm:t>
    </dgm:pt>
    <dgm:pt modelId="{46304A0F-BC32-F940-AD43-E1B1D2D733EE}">
      <dgm:prSet phldrT="[Text]" custT="1"/>
      <dgm:spPr>
        <a:solidFill>
          <a:schemeClr val="accent3">
            <a:lumMod val="40000"/>
            <a:lumOff val="60000"/>
          </a:schemeClr>
        </a:solidFill>
      </dgm:spPr>
      <dgm:t>
        <a:bodyPr/>
        <a:lstStyle/>
        <a:p>
          <a:r>
            <a:rPr lang="en-US" sz="1400" dirty="0" smtClean="0">
              <a:solidFill>
                <a:schemeClr val="tx1"/>
              </a:solidFill>
            </a:rPr>
            <a:t>Plotting relative abundance of each cluster (OTU) for each sample</a:t>
          </a:r>
          <a:endParaRPr lang="en-US" sz="1400" dirty="0">
            <a:solidFill>
              <a:schemeClr val="tx1"/>
            </a:solidFill>
          </a:endParaRPr>
        </a:p>
      </dgm:t>
    </dgm:pt>
    <dgm:pt modelId="{9183E5CF-27C2-DB42-A917-C442093D30AF}" type="parTrans" cxnId="{39D0474A-94C4-1A4C-8791-8EA928CA1293}">
      <dgm:prSet/>
      <dgm:spPr/>
      <dgm:t>
        <a:bodyPr/>
        <a:lstStyle/>
        <a:p>
          <a:endParaRPr lang="en-US"/>
        </a:p>
      </dgm:t>
    </dgm:pt>
    <dgm:pt modelId="{51C6B254-362A-374D-B7D2-E2A950FC6C2A}" type="sibTrans" cxnId="{39D0474A-94C4-1A4C-8791-8EA928CA1293}">
      <dgm:prSet/>
      <dgm:spPr>
        <a:solidFill>
          <a:schemeClr val="accent6">
            <a:lumMod val="60000"/>
            <a:lumOff val="40000"/>
          </a:schemeClr>
        </a:solidFill>
      </dgm:spPr>
      <dgm:t>
        <a:bodyPr/>
        <a:lstStyle/>
        <a:p>
          <a:endParaRPr lang="en-US"/>
        </a:p>
      </dgm:t>
    </dgm:pt>
    <dgm:pt modelId="{C1029DE1-9438-9545-82F9-7A5B93B72DAA}">
      <dgm:prSet phldrT="[Text]" custT="1"/>
      <dgm:spPr>
        <a:solidFill>
          <a:schemeClr val="accent3">
            <a:lumMod val="40000"/>
            <a:lumOff val="60000"/>
          </a:schemeClr>
        </a:solidFill>
      </dgm:spPr>
      <dgm:t>
        <a:bodyPr/>
        <a:lstStyle/>
        <a:p>
          <a:r>
            <a:rPr lang="en-US" sz="1400" dirty="0" smtClean="0">
              <a:solidFill>
                <a:schemeClr val="tx1"/>
              </a:solidFill>
            </a:rPr>
            <a:t>Eliminating noise-induced OTUs</a:t>
          </a:r>
          <a:endParaRPr lang="en-US" sz="1400" dirty="0">
            <a:solidFill>
              <a:schemeClr val="tx1"/>
            </a:solidFill>
          </a:endParaRPr>
        </a:p>
      </dgm:t>
    </dgm:pt>
    <dgm:pt modelId="{FB317E17-F6D6-444D-9B3E-78717DDA0170}" type="parTrans" cxnId="{165C4922-CDE5-AC4A-A290-B0FA7CEDB2FB}">
      <dgm:prSet/>
      <dgm:spPr/>
      <dgm:t>
        <a:bodyPr/>
        <a:lstStyle/>
        <a:p>
          <a:endParaRPr lang="en-US"/>
        </a:p>
      </dgm:t>
    </dgm:pt>
    <dgm:pt modelId="{02D71131-651E-4949-97BE-625BB456F647}" type="sibTrans" cxnId="{165C4922-CDE5-AC4A-A290-B0FA7CEDB2FB}">
      <dgm:prSet/>
      <dgm:spPr>
        <a:solidFill>
          <a:schemeClr val="accent6">
            <a:lumMod val="60000"/>
            <a:lumOff val="40000"/>
          </a:schemeClr>
        </a:solidFill>
        <a:ln>
          <a:solidFill>
            <a:schemeClr val="accent6">
              <a:lumMod val="60000"/>
              <a:lumOff val="40000"/>
            </a:schemeClr>
          </a:solidFill>
        </a:ln>
      </dgm:spPr>
      <dgm:t>
        <a:bodyPr/>
        <a:lstStyle/>
        <a:p>
          <a:endParaRPr lang="en-US"/>
        </a:p>
      </dgm:t>
    </dgm:pt>
    <dgm:pt modelId="{87F3A0DF-907C-B645-A8D0-5C84613EFB25}">
      <dgm:prSet phldrT="[Text]" custT="1"/>
      <dgm:spPr>
        <a:solidFill>
          <a:schemeClr val="accent3">
            <a:lumMod val="40000"/>
            <a:lumOff val="60000"/>
          </a:schemeClr>
        </a:solidFill>
      </dgm:spPr>
      <dgm:t>
        <a:bodyPr/>
        <a:lstStyle/>
        <a:p>
          <a:r>
            <a:rPr lang="en-US" sz="1400" dirty="0" err="1" smtClean="0">
              <a:solidFill>
                <a:schemeClr val="tx1"/>
              </a:solidFill>
            </a:rPr>
            <a:t>Demultiplexing</a:t>
          </a:r>
          <a:r>
            <a:rPr lang="en-US" sz="1400" dirty="0" smtClean="0">
              <a:solidFill>
                <a:schemeClr val="tx1"/>
              </a:solidFill>
            </a:rPr>
            <a:t>: decoding barcodes</a:t>
          </a:r>
          <a:endParaRPr lang="en-US" sz="1400" dirty="0" smtClean="0">
            <a:solidFill>
              <a:schemeClr val="tx1"/>
            </a:solidFill>
          </a:endParaRPr>
        </a:p>
      </dgm:t>
    </dgm:pt>
    <dgm:pt modelId="{CE5370E6-205E-C041-87A5-043E3FFE2CD5}" type="parTrans" cxnId="{8D062FCE-72E6-CA4F-B494-0B458FF373ED}">
      <dgm:prSet/>
      <dgm:spPr/>
      <dgm:t>
        <a:bodyPr/>
        <a:lstStyle/>
        <a:p>
          <a:endParaRPr lang="en-US"/>
        </a:p>
      </dgm:t>
    </dgm:pt>
    <dgm:pt modelId="{30E4F955-EE33-7A4E-B08B-BFE3F0099329}" type="sibTrans" cxnId="{8D062FCE-72E6-CA4F-B494-0B458FF373ED}">
      <dgm:prSet/>
      <dgm:spPr>
        <a:solidFill>
          <a:schemeClr val="accent6">
            <a:lumMod val="60000"/>
            <a:lumOff val="40000"/>
          </a:schemeClr>
        </a:solidFill>
      </dgm:spPr>
      <dgm:t>
        <a:bodyPr/>
        <a:lstStyle/>
        <a:p>
          <a:endParaRPr lang="en-US"/>
        </a:p>
      </dgm:t>
    </dgm:pt>
    <dgm:pt modelId="{CD05F00A-9A09-664D-9D37-8ACB213CB3D9}">
      <dgm:prSet phldrT="[Text]" custT="1"/>
      <dgm:spPr>
        <a:solidFill>
          <a:schemeClr val="accent3">
            <a:lumMod val="40000"/>
            <a:lumOff val="60000"/>
          </a:schemeClr>
        </a:solidFill>
      </dgm:spPr>
      <dgm:t>
        <a:bodyPr/>
        <a:lstStyle/>
        <a:p>
          <a:r>
            <a:rPr lang="en-US" sz="1400" dirty="0" smtClean="0">
              <a:solidFill>
                <a:schemeClr val="tx1"/>
              </a:solidFill>
            </a:rPr>
            <a:t>Rarefaction:</a:t>
          </a:r>
        </a:p>
        <a:p>
          <a:r>
            <a:rPr lang="en-US" sz="1400" dirty="0" smtClean="0">
              <a:solidFill>
                <a:schemeClr val="tx1"/>
              </a:solidFill>
            </a:rPr>
            <a:t>4000 reads per sample</a:t>
          </a:r>
          <a:endParaRPr lang="en-US" sz="1400" dirty="0" smtClean="0">
            <a:solidFill>
              <a:schemeClr val="tx1"/>
            </a:solidFill>
          </a:endParaRPr>
        </a:p>
      </dgm:t>
    </dgm:pt>
    <dgm:pt modelId="{CA9B869D-C6AD-544C-81AA-E7FF8232CD2E}" type="parTrans" cxnId="{61B89DF2-5E7D-C449-9A7B-EFC220E74C68}">
      <dgm:prSet/>
      <dgm:spPr/>
      <dgm:t>
        <a:bodyPr/>
        <a:lstStyle/>
        <a:p>
          <a:endParaRPr lang="en-US"/>
        </a:p>
      </dgm:t>
    </dgm:pt>
    <dgm:pt modelId="{6A32E3AF-1886-4A42-8656-A381E7871D3D}" type="sibTrans" cxnId="{61B89DF2-5E7D-C449-9A7B-EFC220E74C68}">
      <dgm:prSet/>
      <dgm:spPr>
        <a:solidFill>
          <a:schemeClr val="accent6">
            <a:lumMod val="60000"/>
            <a:lumOff val="40000"/>
          </a:schemeClr>
        </a:solidFill>
      </dgm:spPr>
      <dgm:t>
        <a:bodyPr/>
        <a:lstStyle/>
        <a:p>
          <a:endParaRPr lang="en-US"/>
        </a:p>
      </dgm:t>
    </dgm:pt>
    <dgm:pt modelId="{6FE27338-7EC6-AA41-9F60-CA492B189B0D}" type="pres">
      <dgm:prSet presAssocID="{9B32B1D6-A92B-1A4C-9E91-E66524EFE6D7}" presName="Name0" presStyleCnt="0">
        <dgm:presLayoutVars>
          <dgm:dir/>
          <dgm:resizeHandles/>
        </dgm:presLayoutVars>
      </dgm:prSet>
      <dgm:spPr/>
      <dgm:t>
        <a:bodyPr/>
        <a:lstStyle/>
        <a:p>
          <a:endParaRPr lang="en-US"/>
        </a:p>
      </dgm:t>
    </dgm:pt>
    <dgm:pt modelId="{B2040C01-7383-9649-B256-4774A524F1CC}" type="pres">
      <dgm:prSet presAssocID="{DA962A7E-2BD4-3C46-A466-491FAFEC958F}" presName="compNode" presStyleCnt="0"/>
      <dgm:spPr/>
    </dgm:pt>
    <dgm:pt modelId="{E5F8E5DB-5CAB-AB4B-BD2C-1CCD7FC92775}" type="pres">
      <dgm:prSet presAssocID="{DA962A7E-2BD4-3C46-A466-491FAFEC958F}" presName="dummyConnPt" presStyleCnt="0"/>
      <dgm:spPr/>
    </dgm:pt>
    <dgm:pt modelId="{C3C3F185-7AB0-4C43-ADCF-CD1EF2F461D4}" type="pres">
      <dgm:prSet presAssocID="{DA962A7E-2BD4-3C46-A466-491FAFEC958F}" presName="node" presStyleLbl="node1" presStyleIdx="0" presStyleCnt="11">
        <dgm:presLayoutVars>
          <dgm:bulletEnabled val="1"/>
        </dgm:presLayoutVars>
      </dgm:prSet>
      <dgm:spPr/>
      <dgm:t>
        <a:bodyPr/>
        <a:lstStyle/>
        <a:p>
          <a:endParaRPr lang="en-US"/>
        </a:p>
      </dgm:t>
    </dgm:pt>
    <dgm:pt modelId="{012DC452-29D3-9C41-B481-57E674D8FB8F}" type="pres">
      <dgm:prSet presAssocID="{A4D272D9-B7A7-F340-BAD5-DB35F6817244}" presName="sibTrans" presStyleLbl="bgSibTrans2D1" presStyleIdx="0" presStyleCnt="10"/>
      <dgm:spPr/>
      <dgm:t>
        <a:bodyPr/>
        <a:lstStyle/>
        <a:p>
          <a:endParaRPr lang="en-US"/>
        </a:p>
      </dgm:t>
    </dgm:pt>
    <dgm:pt modelId="{2B6BAEE3-BC25-904A-926D-A49E646150D6}" type="pres">
      <dgm:prSet presAssocID="{10B1CDA7-827C-1E45-A051-74028F6AE1F0}" presName="compNode" presStyleCnt="0"/>
      <dgm:spPr/>
    </dgm:pt>
    <dgm:pt modelId="{5A2FC600-AC8D-7049-A71D-0862F2AEB581}" type="pres">
      <dgm:prSet presAssocID="{10B1CDA7-827C-1E45-A051-74028F6AE1F0}" presName="dummyConnPt" presStyleCnt="0"/>
      <dgm:spPr/>
    </dgm:pt>
    <dgm:pt modelId="{6A84B586-2F43-8E43-A885-94C35E152DBB}" type="pres">
      <dgm:prSet presAssocID="{10B1CDA7-827C-1E45-A051-74028F6AE1F0}" presName="node" presStyleLbl="node1" presStyleIdx="1" presStyleCnt="11">
        <dgm:presLayoutVars>
          <dgm:bulletEnabled val="1"/>
        </dgm:presLayoutVars>
      </dgm:prSet>
      <dgm:spPr/>
      <dgm:t>
        <a:bodyPr/>
        <a:lstStyle/>
        <a:p>
          <a:endParaRPr lang="en-US"/>
        </a:p>
      </dgm:t>
    </dgm:pt>
    <dgm:pt modelId="{290FD8D3-763F-6447-951D-44B6B1025068}" type="pres">
      <dgm:prSet presAssocID="{AE41E383-27A7-6740-B9F3-CEA885D682DC}" presName="sibTrans" presStyleLbl="bgSibTrans2D1" presStyleIdx="1" presStyleCnt="10"/>
      <dgm:spPr/>
      <dgm:t>
        <a:bodyPr/>
        <a:lstStyle/>
        <a:p>
          <a:endParaRPr lang="en-US"/>
        </a:p>
      </dgm:t>
    </dgm:pt>
    <dgm:pt modelId="{E7305642-5B6F-3544-9282-095811D1C592}" type="pres">
      <dgm:prSet presAssocID="{008C95EF-BC02-224D-8AC7-6ABB50105BD0}" presName="compNode" presStyleCnt="0"/>
      <dgm:spPr/>
    </dgm:pt>
    <dgm:pt modelId="{2C68863A-EBB1-A447-8334-A2DED340494C}" type="pres">
      <dgm:prSet presAssocID="{008C95EF-BC02-224D-8AC7-6ABB50105BD0}" presName="dummyConnPt" presStyleCnt="0"/>
      <dgm:spPr/>
    </dgm:pt>
    <dgm:pt modelId="{4E7A976A-0F31-8049-A3D3-8B79F9F5BF62}" type="pres">
      <dgm:prSet presAssocID="{008C95EF-BC02-224D-8AC7-6ABB50105BD0}" presName="node" presStyleLbl="node1" presStyleIdx="2" presStyleCnt="11">
        <dgm:presLayoutVars>
          <dgm:bulletEnabled val="1"/>
        </dgm:presLayoutVars>
      </dgm:prSet>
      <dgm:spPr/>
      <dgm:t>
        <a:bodyPr/>
        <a:lstStyle/>
        <a:p>
          <a:endParaRPr lang="en-US"/>
        </a:p>
      </dgm:t>
    </dgm:pt>
    <dgm:pt modelId="{3A376211-EC94-A94F-8BE1-CB0E9262F649}" type="pres">
      <dgm:prSet presAssocID="{811AF255-AE2F-4644-8386-B00B1FF470DB}" presName="sibTrans" presStyleLbl="bgSibTrans2D1" presStyleIdx="2" presStyleCnt="10"/>
      <dgm:spPr/>
      <dgm:t>
        <a:bodyPr/>
        <a:lstStyle/>
        <a:p>
          <a:endParaRPr lang="en-US"/>
        </a:p>
      </dgm:t>
    </dgm:pt>
    <dgm:pt modelId="{3029A872-F421-AD48-97D8-81BC80DE1375}" type="pres">
      <dgm:prSet presAssocID="{B13B56B7-6428-B747-9F8B-1330BE632CC0}" presName="compNode" presStyleCnt="0"/>
      <dgm:spPr/>
    </dgm:pt>
    <dgm:pt modelId="{35A23885-36B0-2348-BE97-625CDE6D907D}" type="pres">
      <dgm:prSet presAssocID="{B13B56B7-6428-B747-9F8B-1330BE632CC0}" presName="dummyConnPt" presStyleCnt="0"/>
      <dgm:spPr/>
    </dgm:pt>
    <dgm:pt modelId="{CE3F93B3-1014-094D-94AC-6203B3730D07}" type="pres">
      <dgm:prSet presAssocID="{B13B56B7-6428-B747-9F8B-1330BE632CC0}" presName="node" presStyleLbl="node1" presStyleIdx="3" presStyleCnt="11">
        <dgm:presLayoutVars>
          <dgm:bulletEnabled val="1"/>
        </dgm:presLayoutVars>
      </dgm:prSet>
      <dgm:spPr/>
      <dgm:t>
        <a:bodyPr/>
        <a:lstStyle/>
        <a:p>
          <a:endParaRPr lang="en-US"/>
        </a:p>
      </dgm:t>
    </dgm:pt>
    <dgm:pt modelId="{5320A259-E958-A940-8C9A-F82474938441}" type="pres">
      <dgm:prSet presAssocID="{A30C71FC-0874-2F47-9611-5B4BD99B0897}" presName="sibTrans" presStyleLbl="bgSibTrans2D1" presStyleIdx="3" presStyleCnt="10"/>
      <dgm:spPr/>
      <dgm:t>
        <a:bodyPr/>
        <a:lstStyle/>
        <a:p>
          <a:endParaRPr lang="en-US"/>
        </a:p>
      </dgm:t>
    </dgm:pt>
    <dgm:pt modelId="{6628DB84-B4B7-094F-8337-D45DAAA75FF5}" type="pres">
      <dgm:prSet presAssocID="{D4A51049-9A21-164C-A111-5D16AEA36A55}" presName="compNode" presStyleCnt="0"/>
      <dgm:spPr/>
    </dgm:pt>
    <dgm:pt modelId="{2A8B5E94-9220-AC4B-8E1C-91A0E45402D5}" type="pres">
      <dgm:prSet presAssocID="{D4A51049-9A21-164C-A111-5D16AEA36A55}" presName="dummyConnPt" presStyleCnt="0"/>
      <dgm:spPr/>
    </dgm:pt>
    <dgm:pt modelId="{ADCE63FA-7F7E-1C43-BDE5-D008044B1F95}" type="pres">
      <dgm:prSet presAssocID="{D4A51049-9A21-164C-A111-5D16AEA36A55}" presName="node" presStyleLbl="node1" presStyleIdx="4" presStyleCnt="11">
        <dgm:presLayoutVars>
          <dgm:bulletEnabled val="1"/>
        </dgm:presLayoutVars>
      </dgm:prSet>
      <dgm:spPr/>
      <dgm:t>
        <a:bodyPr/>
        <a:lstStyle/>
        <a:p>
          <a:endParaRPr lang="en-US"/>
        </a:p>
      </dgm:t>
    </dgm:pt>
    <dgm:pt modelId="{9AE7B11D-D5B4-6340-81D0-0C930EFE19A8}" type="pres">
      <dgm:prSet presAssocID="{A97B1F41-691C-784A-97F4-C7039450B3BD}" presName="sibTrans" presStyleLbl="bgSibTrans2D1" presStyleIdx="4" presStyleCnt="10"/>
      <dgm:spPr/>
      <dgm:t>
        <a:bodyPr/>
        <a:lstStyle/>
        <a:p>
          <a:endParaRPr lang="en-US"/>
        </a:p>
      </dgm:t>
    </dgm:pt>
    <dgm:pt modelId="{C7EF53BD-B49D-4B4C-BCE1-F19810B980CE}" type="pres">
      <dgm:prSet presAssocID="{8A2C1603-ABC1-0244-9F71-6AAACCD4109C}" presName="compNode" presStyleCnt="0"/>
      <dgm:spPr/>
    </dgm:pt>
    <dgm:pt modelId="{92DF650E-4E59-6743-A663-ED0C8F294DCF}" type="pres">
      <dgm:prSet presAssocID="{8A2C1603-ABC1-0244-9F71-6AAACCD4109C}" presName="dummyConnPt" presStyleCnt="0"/>
      <dgm:spPr/>
    </dgm:pt>
    <dgm:pt modelId="{F5FF6554-EA44-6B42-BD7C-A295D513B04F}" type="pres">
      <dgm:prSet presAssocID="{8A2C1603-ABC1-0244-9F71-6AAACCD4109C}" presName="node" presStyleLbl="node1" presStyleIdx="5" presStyleCnt="11">
        <dgm:presLayoutVars>
          <dgm:bulletEnabled val="1"/>
        </dgm:presLayoutVars>
      </dgm:prSet>
      <dgm:spPr/>
      <dgm:t>
        <a:bodyPr/>
        <a:lstStyle/>
        <a:p>
          <a:endParaRPr lang="en-US"/>
        </a:p>
      </dgm:t>
    </dgm:pt>
    <dgm:pt modelId="{DCD1F09D-E1E4-3644-9862-0E64A71C53BA}" type="pres">
      <dgm:prSet presAssocID="{0468943A-6B3F-A44E-A51C-E73CF4E3F99B}" presName="sibTrans" presStyleLbl="bgSibTrans2D1" presStyleIdx="5" presStyleCnt="10"/>
      <dgm:spPr/>
      <dgm:t>
        <a:bodyPr/>
        <a:lstStyle/>
        <a:p>
          <a:endParaRPr lang="en-US"/>
        </a:p>
      </dgm:t>
    </dgm:pt>
    <dgm:pt modelId="{BBC567C8-D1AB-9D42-8D6F-837ECD871B5D}" type="pres">
      <dgm:prSet presAssocID="{87F3A0DF-907C-B645-A8D0-5C84613EFB25}" presName="compNode" presStyleCnt="0"/>
      <dgm:spPr/>
    </dgm:pt>
    <dgm:pt modelId="{73B4E572-93C9-B044-8EBB-16D5D8BFF96C}" type="pres">
      <dgm:prSet presAssocID="{87F3A0DF-907C-B645-A8D0-5C84613EFB25}" presName="dummyConnPt" presStyleCnt="0"/>
      <dgm:spPr/>
    </dgm:pt>
    <dgm:pt modelId="{C69B28E7-983B-7A4A-AB98-4D5FCF03DD47}" type="pres">
      <dgm:prSet presAssocID="{87F3A0DF-907C-B645-A8D0-5C84613EFB25}" presName="node" presStyleLbl="node1" presStyleIdx="6" presStyleCnt="11">
        <dgm:presLayoutVars>
          <dgm:bulletEnabled val="1"/>
        </dgm:presLayoutVars>
      </dgm:prSet>
      <dgm:spPr/>
      <dgm:t>
        <a:bodyPr/>
        <a:lstStyle/>
        <a:p>
          <a:endParaRPr lang="en-US"/>
        </a:p>
      </dgm:t>
    </dgm:pt>
    <dgm:pt modelId="{66123FCE-BA7A-544E-AD40-3CAE1144E89F}" type="pres">
      <dgm:prSet presAssocID="{30E4F955-EE33-7A4E-B08B-BFE3F0099329}" presName="sibTrans" presStyleLbl="bgSibTrans2D1" presStyleIdx="6" presStyleCnt="10"/>
      <dgm:spPr/>
      <dgm:t>
        <a:bodyPr/>
        <a:lstStyle/>
        <a:p>
          <a:endParaRPr lang="en-US"/>
        </a:p>
      </dgm:t>
    </dgm:pt>
    <dgm:pt modelId="{033ED3AE-4C8A-7246-BACC-8A40CBD4ED4E}" type="pres">
      <dgm:prSet presAssocID="{CD05F00A-9A09-664D-9D37-8ACB213CB3D9}" presName="compNode" presStyleCnt="0"/>
      <dgm:spPr/>
    </dgm:pt>
    <dgm:pt modelId="{49C4A646-059C-544A-9A7E-612F34AD428B}" type="pres">
      <dgm:prSet presAssocID="{CD05F00A-9A09-664D-9D37-8ACB213CB3D9}" presName="dummyConnPt" presStyleCnt="0"/>
      <dgm:spPr/>
    </dgm:pt>
    <dgm:pt modelId="{73CA63E2-FEC7-B546-AFFF-EA327547C1CF}" type="pres">
      <dgm:prSet presAssocID="{CD05F00A-9A09-664D-9D37-8ACB213CB3D9}" presName="node" presStyleLbl="node1" presStyleIdx="7" presStyleCnt="11">
        <dgm:presLayoutVars>
          <dgm:bulletEnabled val="1"/>
        </dgm:presLayoutVars>
      </dgm:prSet>
      <dgm:spPr/>
      <dgm:t>
        <a:bodyPr/>
        <a:lstStyle/>
        <a:p>
          <a:endParaRPr lang="en-US"/>
        </a:p>
      </dgm:t>
    </dgm:pt>
    <dgm:pt modelId="{CE7CE7D7-ABB5-A64B-BD8F-54789913FCEE}" type="pres">
      <dgm:prSet presAssocID="{6A32E3AF-1886-4A42-8656-A381E7871D3D}" presName="sibTrans" presStyleLbl="bgSibTrans2D1" presStyleIdx="7" presStyleCnt="10"/>
      <dgm:spPr/>
      <dgm:t>
        <a:bodyPr/>
        <a:lstStyle/>
        <a:p>
          <a:endParaRPr lang="en-US"/>
        </a:p>
      </dgm:t>
    </dgm:pt>
    <dgm:pt modelId="{D5F02CDB-DABD-5740-A12B-DD5A22509E36}" type="pres">
      <dgm:prSet presAssocID="{F8EB61CA-6B17-FB4A-BCA4-A6918605A4D8}" presName="compNode" presStyleCnt="0"/>
      <dgm:spPr/>
    </dgm:pt>
    <dgm:pt modelId="{0C077278-D19D-AC47-8EA5-B60A9FC5663A}" type="pres">
      <dgm:prSet presAssocID="{F8EB61CA-6B17-FB4A-BCA4-A6918605A4D8}" presName="dummyConnPt" presStyleCnt="0"/>
      <dgm:spPr/>
    </dgm:pt>
    <dgm:pt modelId="{3CC6D506-2A4E-ED46-9750-9A7A9DEAF685}" type="pres">
      <dgm:prSet presAssocID="{F8EB61CA-6B17-FB4A-BCA4-A6918605A4D8}" presName="node" presStyleLbl="node1" presStyleIdx="8" presStyleCnt="11">
        <dgm:presLayoutVars>
          <dgm:bulletEnabled val="1"/>
        </dgm:presLayoutVars>
      </dgm:prSet>
      <dgm:spPr/>
      <dgm:t>
        <a:bodyPr/>
        <a:lstStyle/>
        <a:p>
          <a:endParaRPr lang="en-US"/>
        </a:p>
      </dgm:t>
    </dgm:pt>
    <dgm:pt modelId="{CA099C75-7A41-8E4B-B56C-D0A4417F3495}" type="pres">
      <dgm:prSet presAssocID="{D33BC8A3-D9A9-3E4B-B9A7-FF3D758BE85D}" presName="sibTrans" presStyleLbl="bgSibTrans2D1" presStyleIdx="8" presStyleCnt="10"/>
      <dgm:spPr/>
      <dgm:t>
        <a:bodyPr/>
        <a:lstStyle/>
        <a:p>
          <a:endParaRPr lang="en-US"/>
        </a:p>
      </dgm:t>
    </dgm:pt>
    <dgm:pt modelId="{E3BB1101-A82A-DD4D-B4F8-356EF6C0F096}" type="pres">
      <dgm:prSet presAssocID="{C1029DE1-9438-9545-82F9-7A5B93B72DAA}" presName="compNode" presStyleCnt="0"/>
      <dgm:spPr/>
    </dgm:pt>
    <dgm:pt modelId="{2F49D757-4AD1-A743-8983-4D456A001DA5}" type="pres">
      <dgm:prSet presAssocID="{C1029DE1-9438-9545-82F9-7A5B93B72DAA}" presName="dummyConnPt" presStyleCnt="0"/>
      <dgm:spPr/>
    </dgm:pt>
    <dgm:pt modelId="{B2EF3D60-A099-A643-BE6E-2F3F02F8461F}" type="pres">
      <dgm:prSet presAssocID="{C1029DE1-9438-9545-82F9-7A5B93B72DAA}" presName="node" presStyleLbl="node1" presStyleIdx="9" presStyleCnt="11">
        <dgm:presLayoutVars>
          <dgm:bulletEnabled val="1"/>
        </dgm:presLayoutVars>
      </dgm:prSet>
      <dgm:spPr/>
      <dgm:t>
        <a:bodyPr/>
        <a:lstStyle/>
        <a:p>
          <a:endParaRPr lang="en-US"/>
        </a:p>
      </dgm:t>
    </dgm:pt>
    <dgm:pt modelId="{F13429F7-4061-9B4A-BC07-A7B9807C5B42}" type="pres">
      <dgm:prSet presAssocID="{02D71131-651E-4949-97BE-625BB456F647}" presName="sibTrans" presStyleLbl="bgSibTrans2D1" presStyleIdx="9" presStyleCnt="10"/>
      <dgm:spPr/>
      <dgm:t>
        <a:bodyPr/>
        <a:lstStyle/>
        <a:p>
          <a:endParaRPr lang="en-US"/>
        </a:p>
      </dgm:t>
    </dgm:pt>
    <dgm:pt modelId="{4E2E48C3-D409-7244-8C32-58024D1B0437}" type="pres">
      <dgm:prSet presAssocID="{46304A0F-BC32-F940-AD43-E1B1D2D733EE}" presName="compNode" presStyleCnt="0"/>
      <dgm:spPr/>
    </dgm:pt>
    <dgm:pt modelId="{D5375989-F7B9-1B44-88F0-DBD972D98BE0}" type="pres">
      <dgm:prSet presAssocID="{46304A0F-BC32-F940-AD43-E1B1D2D733EE}" presName="dummyConnPt" presStyleCnt="0"/>
      <dgm:spPr/>
    </dgm:pt>
    <dgm:pt modelId="{A60B7046-A272-0F4C-9C40-E2EA66CE7166}" type="pres">
      <dgm:prSet presAssocID="{46304A0F-BC32-F940-AD43-E1B1D2D733EE}" presName="node" presStyleLbl="node1" presStyleIdx="10" presStyleCnt="11">
        <dgm:presLayoutVars>
          <dgm:bulletEnabled val="1"/>
        </dgm:presLayoutVars>
      </dgm:prSet>
      <dgm:spPr/>
      <dgm:t>
        <a:bodyPr/>
        <a:lstStyle/>
        <a:p>
          <a:endParaRPr lang="en-US"/>
        </a:p>
      </dgm:t>
    </dgm:pt>
  </dgm:ptLst>
  <dgm:cxnLst>
    <dgm:cxn modelId="{C1BAD656-EA5C-B343-B8BE-3651DC51945E}" srcId="{9B32B1D6-A92B-1A4C-9E91-E66524EFE6D7}" destId="{B13B56B7-6428-B747-9F8B-1330BE632CC0}" srcOrd="3" destOrd="0" parTransId="{E18E92CD-FC4E-4043-9F46-A5B3CDBC488D}" sibTransId="{A30C71FC-0874-2F47-9611-5B4BD99B0897}"/>
    <dgm:cxn modelId="{165C4922-CDE5-AC4A-A290-B0FA7CEDB2FB}" srcId="{9B32B1D6-A92B-1A4C-9E91-E66524EFE6D7}" destId="{C1029DE1-9438-9545-82F9-7A5B93B72DAA}" srcOrd="9" destOrd="0" parTransId="{FB317E17-F6D6-444D-9B3E-78717DDA0170}" sibTransId="{02D71131-651E-4949-97BE-625BB456F647}"/>
    <dgm:cxn modelId="{23432729-B8F4-A643-81F9-B8E36E74D042}" type="presOf" srcId="{AE41E383-27A7-6740-B9F3-CEA885D682DC}" destId="{290FD8D3-763F-6447-951D-44B6B1025068}" srcOrd="0" destOrd="0" presId="urn:microsoft.com/office/officeart/2005/8/layout/bProcess4"/>
    <dgm:cxn modelId="{FD86502A-61F1-9C45-BD18-CF532B13A229}" srcId="{9B32B1D6-A92B-1A4C-9E91-E66524EFE6D7}" destId="{008C95EF-BC02-224D-8AC7-6ABB50105BD0}" srcOrd="2" destOrd="0" parTransId="{E82D67BC-B9F0-AF45-94F9-27887F0D3DF7}" sibTransId="{811AF255-AE2F-4644-8386-B00B1FF470DB}"/>
    <dgm:cxn modelId="{7A5BAFAD-0FC8-2B42-A887-2840DC6F6C00}" type="presOf" srcId="{9B32B1D6-A92B-1A4C-9E91-E66524EFE6D7}" destId="{6FE27338-7EC6-AA41-9F60-CA492B189B0D}" srcOrd="0" destOrd="0" presId="urn:microsoft.com/office/officeart/2005/8/layout/bProcess4"/>
    <dgm:cxn modelId="{F8262F32-40E3-4348-BCDC-C00A251841A5}" srcId="{9B32B1D6-A92B-1A4C-9E91-E66524EFE6D7}" destId="{8A2C1603-ABC1-0244-9F71-6AAACCD4109C}" srcOrd="5" destOrd="0" parTransId="{D73601F8-8E2A-034B-B6E1-7990B3CC611F}" sibTransId="{0468943A-6B3F-A44E-A51C-E73CF4E3F99B}"/>
    <dgm:cxn modelId="{65D5DE0C-5A43-A341-81C5-B3C0069D0B19}" type="presOf" srcId="{8A2C1603-ABC1-0244-9F71-6AAACCD4109C}" destId="{F5FF6554-EA44-6B42-BD7C-A295D513B04F}" srcOrd="0" destOrd="0" presId="urn:microsoft.com/office/officeart/2005/8/layout/bProcess4"/>
    <dgm:cxn modelId="{8AE517CC-0FED-1A44-92CD-DB1D266C585D}" type="presOf" srcId="{008C95EF-BC02-224D-8AC7-6ABB50105BD0}" destId="{4E7A976A-0F31-8049-A3D3-8B79F9F5BF62}" srcOrd="0" destOrd="0" presId="urn:microsoft.com/office/officeart/2005/8/layout/bProcess4"/>
    <dgm:cxn modelId="{0134047E-5D31-2842-9AE2-60B7D3C46F51}" type="presOf" srcId="{A4D272D9-B7A7-F340-BAD5-DB35F6817244}" destId="{012DC452-29D3-9C41-B481-57E674D8FB8F}" srcOrd="0" destOrd="0" presId="urn:microsoft.com/office/officeart/2005/8/layout/bProcess4"/>
    <dgm:cxn modelId="{7DE7F664-5C24-2348-B9C0-398AD8AB9F92}" type="presOf" srcId="{811AF255-AE2F-4644-8386-B00B1FF470DB}" destId="{3A376211-EC94-A94F-8BE1-CB0E9262F649}" srcOrd="0" destOrd="0" presId="urn:microsoft.com/office/officeart/2005/8/layout/bProcess4"/>
    <dgm:cxn modelId="{E23D1799-E3AC-FF4E-B3F9-0B125A67BDF0}" type="presOf" srcId="{6A32E3AF-1886-4A42-8656-A381E7871D3D}" destId="{CE7CE7D7-ABB5-A64B-BD8F-54789913FCEE}" srcOrd="0" destOrd="0" presId="urn:microsoft.com/office/officeart/2005/8/layout/bProcess4"/>
    <dgm:cxn modelId="{61B89DF2-5E7D-C449-9A7B-EFC220E74C68}" srcId="{9B32B1D6-A92B-1A4C-9E91-E66524EFE6D7}" destId="{CD05F00A-9A09-664D-9D37-8ACB213CB3D9}" srcOrd="7" destOrd="0" parTransId="{CA9B869D-C6AD-544C-81AA-E7FF8232CD2E}" sibTransId="{6A32E3AF-1886-4A42-8656-A381E7871D3D}"/>
    <dgm:cxn modelId="{84279A01-A231-3447-A5DC-1E37C9038D5F}" type="presOf" srcId="{10B1CDA7-827C-1E45-A051-74028F6AE1F0}" destId="{6A84B586-2F43-8E43-A885-94C35E152DBB}" srcOrd="0" destOrd="0" presId="urn:microsoft.com/office/officeart/2005/8/layout/bProcess4"/>
    <dgm:cxn modelId="{D29BAD67-798B-1B4F-B20A-44707EB4BAD0}" type="presOf" srcId="{A30C71FC-0874-2F47-9611-5B4BD99B0897}" destId="{5320A259-E958-A940-8C9A-F82474938441}" srcOrd="0" destOrd="0" presId="urn:microsoft.com/office/officeart/2005/8/layout/bProcess4"/>
    <dgm:cxn modelId="{8D062FCE-72E6-CA4F-B494-0B458FF373ED}" srcId="{9B32B1D6-A92B-1A4C-9E91-E66524EFE6D7}" destId="{87F3A0DF-907C-B645-A8D0-5C84613EFB25}" srcOrd="6" destOrd="0" parTransId="{CE5370E6-205E-C041-87A5-043E3FFE2CD5}" sibTransId="{30E4F955-EE33-7A4E-B08B-BFE3F0099329}"/>
    <dgm:cxn modelId="{AF7D38C9-052E-134D-802F-25C5504F6E2E}" type="presOf" srcId="{87F3A0DF-907C-B645-A8D0-5C84613EFB25}" destId="{C69B28E7-983B-7A4A-AB98-4D5FCF03DD47}" srcOrd="0" destOrd="0" presId="urn:microsoft.com/office/officeart/2005/8/layout/bProcess4"/>
    <dgm:cxn modelId="{C9C269D2-7040-4F40-BE82-E9203993217F}" srcId="{9B32B1D6-A92B-1A4C-9E91-E66524EFE6D7}" destId="{F8EB61CA-6B17-FB4A-BCA4-A6918605A4D8}" srcOrd="8" destOrd="0" parTransId="{38A3E4F5-01BD-FE42-A825-3A50D151BE64}" sibTransId="{D33BC8A3-D9A9-3E4B-B9A7-FF3D758BE85D}"/>
    <dgm:cxn modelId="{02B197C3-4B7A-1741-BFF1-E823160A6AB0}" type="presOf" srcId="{30E4F955-EE33-7A4E-B08B-BFE3F0099329}" destId="{66123FCE-BA7A-544E-AD40-3CAE1144E89F}" srcOrd="0" destOrd="0" presId="urn:microsoft.com/office/officeart/2005/8/layout/bProcess4"/>
    <dgm:cxn modelId="{EEFF3744-CD6C-9147-8F0E-3054C91298B1}" type="presOf" srcId="{D4A51049-9A21-164C-A111-5D16AEA36A55}" destId="{ADCE63FA-7F7E-1C43-BDE5-D008044B1F95}" srcOrd="0" destOrd="0" presId="urn:microsoft.com/office/officeart/2005/8/layout/bProcess4"/>
    <dgm:cxn modelId="{32FBDB23-4577-3E49-8336-4C8FCA98361E}" type="presOf" srcId="{D33BC8A3-D9A9-3E4B-B9A7-FF3D758BE85D}" destId="{CA099C75-7A41-8E4B-B56C-D0A4417F3495}" srcOrd="0" destOrd="0" presId="urn:microsoft.com/office/officeart/2005/8/layout/bProcess4"/>
    <dgm:cxn modelId="{714F0029-4C70-2D45-BFCB-EEA32FFFB499}" type="presOf" srcId="{F8EB61CA-6B17-FB4A-BCA4-A6918605A4D8}" destId="{3CC6D506-2A4E-ED46-9750-9A7A9DEAF685}" srcOrd="0" destOrd="0" presId="urn:microsoft.com/office/officeart/2005/8/layout/bProcess4"/>
    <dgm:cxn modelId="{3AD9EE4A-5DCF-9648-928A-9D7B4AB74035}" srcId="{9B32B1D6-A92B-1A4C-9E91-E66524EFE6D7}" destId="{DA962A7E-2BD4-3C46-A466-491FAFEC958F}" srcOrd="0" destOrd="0" parTransId="{428127EB-76E2-A447-AF8F-F8D6FE2AF892}" sibTransId="{A4D272D9-B7A7-F340-BAD5-DB35F6817244}"/>
    <dgm:cxn modelId="{39D0474A-94C4-1A4C-8791-8EA928CA1293}" srcId="{9B32B1D6-A92B-1A4C-9E91-E66524EFE6D7}" destId="{46304A0F-BC32-F940-AD43-E1B1D2D733EE}" srcOrd="10" destOrd="0" parTransId="{9183E5CF-27C2-DB42-A917-C442093D30AF}" sibTransId="{51C6B254-362A-374D-B7D2-E2A950FC6C2A}"/>
    <dgm:cxn modelId="{2579F8A0-0AD3-3647-826E-4A2B3760DE82}" type="presOf" srcId="{C1029DE1-9438-9545-82F9-7A5B93B72DAA}" destId="{B2EF3D60-A099-A643-BE6E-2F3F02F8461F}" srcOrd="0" destOrd="0" presId="urn:microsoft.com/office/officeart/2005/8/layout/bProcess4"/>
    <dgm:cxn modelId="{8EB91FCB-589C-E74D-AED0-B80FA4534828}" srcId="{9B32B1D6-A92B-1A4C-9E91-E66524EFE6D7}" destId="{D4A51049-9A21-164C-A111-5D16AEA36A55}" srcOrd="4" destOrd="0" parTransId="{980D800E-8EDB-A248-B14F-B75897065A2E}" sibTransId="{A97B1F41-691C-784A-97F4-C7039450B3BD}"/>
    <dgm:cxn modelId="{71262D0B-4B54-A440-B01D-EC3609401B6F}" type="presOf" srcId="{02D71131-651E-4949-97BE-625BB456F647}" destId="{F13429F7-4061-9B4A-BC07-A7B9807C5B42}" srcOrd="0" destOrd="0" presId="urn:microsoft.com/office/officeart/2005/8/layout/bProcess4"/>
    <dgm:cxn modelId="{0C0C1442-1D05-834B-B926-D5CC2DBF87FB}" type="presOf" srcId="{DA962A7E-2BD4-3C46-A466-491FAFEC958F}" destId="{C3C3F185-7AB0-4C43-ADCF-CD1EF2F461D4}" srcOrd="0" destOrd="0" presId="urn:microsoft.com/office/officeart/2005/8/layout/bProcess4"/>
    <dgm:cxn modelId="{553E7583-ECE0-2941-BBBD-BE97A87DEEC3}" type="presOf" srcId="{B13B56B7-6428-B747-9F8B-1330BE632CC0}" destId="{CE3F93B3-1014-094D-94AC-6203B3730D07}" srcOrd="0" destOrd="0" presId="urn:microsoft.com/office/officeart/2005/8/layout/bProcess4"/>
    <dgm:cxn modelId="{3B30A27D-BAA0-6A47-8043-6515B2E02384}" type="presOf" srcId="{A97B1F41-691C-784A-97F4-C7039450B3BD}" destId="{9AE7B11D-D5B4-6340-81D0-0C930EFE19A8}" srcOrd="0" destOrd="0" presId="urn:microsoft.com/office/officeart/2005/8/layout/bProcess4"/>
    <dgm:cxn modelId="{F71804D4-497A-1648-B78F-3EEC0D35A980}" type="presOf" srcId="{CD05F00A-9A09-664D-9D37-8ACB213CB3D9}" destId="{73CA63E2-FEC7-B546-AFFF-EA327547C1CF}" srcOrd="0" destOrd="0" presId="urn:microsoft.com/office/officeart/2005/8/layout/bProcess4"/>
    <dgm:cxn modelId="{60D1032D-15B1-A244-9C68-51FC7E26271C}" srcId="{9B32B1D6-A92B-1A4C-9E91-E66524EFE6D7}" destId="{10B1CDA7-827C-1E45-A051-74028F6AE1F0}" srcOrd="1" destOrd="0" parTransId="{92D00F8B-A1E5-7C44-A426-635BFDE14353}" sibTransId="{AE41E383-27A7-6740-B9F3-CEA885D682DC}"/>
    <dgm:cxn modelId="{CBD78BF8-2FB3-674E-A388-0FFC1CA3B539}" type="presOf" srcId="{0468943A-6B3F-A44E-A51C-E73CF4E3F99B}" destId="{DCD1F09D-E1E4-3644-9862-0E64A71C53BA}" srcOrd="0" destOrd="0" presId="urn:microsoft.com/office/officeart/2005/8/layout/bProcess4"/>
    <dgm:cxn modelId="{B06339F9-50D6-2B4B-87D3-18789F3E1D7E}" type="presOf" srcId="{46304A0F-BC32-F940-AD43-E1B1D2D733EE}" destId="{A60B7046-A272-0F4C-9C40-E2EA66CE7166}" srcOrd="0" destOrd="0" presId="urn:microsoft.com/office/officeart/2005/8/layout/bProcess4"/>
    <dgm:cxn modelId="{D6A08FD8-893B-5746-A370-CE1323EA6DC3}" type="presParOf" srcId="{6FE27338-7EC6-AA41-9F60-CA492B189B0D}" destId="{B2040C01-7383-9649-B256-4774A524F1CC}" srcOrd="0" destOrd="0" presId="urn:microsoft.com/office/officeart/2005/8/layout/bProcess4"/>
    <dgm:cxn modelId="{EA112BC1-7FC4-DC43-88A2-61D39CB5E9D9}" type="presParOf" srcId="{B2040C01-7383-9649-B256-4774A524F1CC}" destId="{E5F8E5DB-5CAB-AB4B-BD2C-1CCD7FC92775}" srcOrd="0" destOrd="0" presId="urn:microsoft.com/office/officeart/2005/8/layout/bProcess4"/>
    <dgm:cxn modelId="{7A544698-3AA5-414D-91AC-FE114E950B03}" type="presParOf" srcId="{B2040C01-7383-9649-B256-4774A524F1CC}" destId="{C3C3F185-7AB0-4C43-ADCF-CD1EF2F461D4}" srcOrd="1" destOrd="0" presId="urn:microsoft.com/office/officeart/2005/8/layout/bProcess4"/>
    <dgm:cxn modelId="{45A08281-3293-4B45-BFC0-E34BB46DB097}" type="presParOf" srcId="{6FE27338-7EC6-AA41-9F60-CA492B189B0D}" destId="{012DC452-29D3-9C41-B481-57E674D8FB8F}" srcOrd="1" destOrd="0" presId="urn:microsoft.com/office/officeart/2005/8/layout/bProcess4"/>
    <dgm:cxn modelId="{CF75E7C2-DFAA-3244-BD79-3ED6874FC2A1}" type="presParOf" srcId="{6FE27338-7EC6-AA41-9F60-CA492B189B0D}" destId="{2B6BAEE3-BC25-904A-926D-A49E646150D6}" srcOrd="2" destOrd="0" presId="urn:microsoft.com/office/officeart/2005/8/layout/bProcess4"/>
    <dgm:cxn modelId="{7611FACE-68E3-DD42-AF0F-3BCD819AD49C}" type="presParOf" srcId="{2B6BAEE3-BC25-904A-926D-A49E646150D6}" destId="{5A2FC600-AC8D-7049-A71D-0862F2AEB581}" srcOrd="0" destOrd="0" presId="urn:microsoft.com/office/officeart/2005/8/layout/bProcess4"/>
    <dgm:cxn modelId="{D4BE1208-FA21-254B-ABCA-2B9D73FB5574}" type="presParOf" srcId="{2B6BAEE3-BC25-904A-926D-A49E646150D6}" destId="{6A84B586-2F43-8E43-A885-94C35E152DBB}" srcOrd="1" destOrd="0" presId="urn:microsoft.com/office/officeart/2005/8/layout/bProcess4"/>
    <dgm:cxn modelId="{A38890E7-AE2B-F14D-A7CB-0389C778A7D8}" type="presParOf" srcId="{6FE27338-7EC6-AA41-9F60-CA492B189B0D}" destId="{290FD8D3-763F-6447-951D-44B6B1025068}" srcOrd="3" destOrd="0" presId="urn:microsoft.com/office/officeart/2005/8/layout/bProcess4"/>
    <dgm:cxn modelId="{58A56ADC-1C07-3A42-A8CF-32691DAF9A2A}" type="presParOf" srcId="{6FE27338-7EC6-AA41-9F60-CA492B189B0D}" destId="{E7305642-5B6F-3544-9282-095811D1C592}" srcOrd="4" destOrd="0" presId="urn:microsoft.com/office/officeart/2005/8/layout/bProcess4"/>
    <dgm:cxn modelId="{649B92A5-ECF3-3D4F-A256-F2B054D308C3}" type="presParOf" srcId="{E7305642-5B6F-3544-9282-095811D1C592}" destId="{2C68863A-EBB1-A447-8334-A2DED340494C}" srcOrd="0" destOrd="0" presId="urn:microsoft.com/office/officeart/2005/8/layout/bProcess4"/>
    <dgm:cxn modelId="{B9C18F0F-C994-444B-BB4C-21790853C439}" type="presParOf" srcId="{E7305642-5B6F-3544-9282-095811D1C592}" destId="{4E7A976A-0F31-8049-A3D3-8B79F9F5BF62}" srcOrd="1" destOrd="0" presId="urn:microsoft.com/office/officeart/2005/8/layout/bProcess4"/>
    <dgm:cxn modelId="{1F4AAE84-0805-D04B-BE24-FB7DD9612B4D}" type="presParOf" srcId="{6FE27338-7EC6-AA41-9F60-CA492B189B0D}" destId="{3A376211-EC94-A94F-8BE1-CB0E9262F649}" srcOrd="5" destOrd="0" presId="urn:microsoft.com/office/officeart/2005/8/layout/bProcess4"/>
    <dgm:cxn modelId="{5BB8C477-7DC0-7E40-AEB2-985F8820D405}" type="presParOf" srcId="{6FE27338-7EC6-AA41-9F60-CA492B189B0D}" destId="{3029A872-F421-AD48-97D8-81BC80DE1375}" srcOrd="6" destOrd="0" presId="urn:microsoft.com/office/officeart/2005/8/layout/bProcess4"/>
    <dgm:cxn modelId="{ED526BF5-239F-A04D-B8C5-CE5D0A8372D6}" type="presParOf" srcId="{3029A872-F421-AD48-97D8-81BC80DE1375}" destId="{35A23885-36B0-2348-BE97-625CDE6D907D}" srcOrd="0" destOrd="0" presId="urn:microsoft.com/office/officeart/2005/8/layout/bProcess4"/>
    <dgm:cxn modelId="{80B4CD80-F85F-B942-8B5C-3EB286DC2242}" type="presParOf" srcId="{3029A872-F421-AD48-97D8-81BC80DE1375}" destId="{CE3F93B3-1014-094D-94AC-6203B3730D07}" srcOrd="1" destOrd="0" presId="urn:microsoft.com/office/officeart/2005/8/layout/bProcess4"/>
    <dgm:cxn modelId="{A36D7285-1141-2040-B909-EFA2651A3B9F}" type="presParOf" srcId="{6FE27338-7EC6-AA41-9F60-CA492B189B0D}" destId="{5320A259-E958-A940-8C9A-F82474938441}" srcOrd="7" destOrd="0" presId="urn:microsoft.com/office/officeart/2005/8/layout/bProcess4"/>
    <dgm:cxn modelId="{1C9392B6-2346-A740-9163-BCDF4DB7E6C5}" type="presParOf" srcId="{6FE27338-7EC6-AA41-9F60-CA492B189B0D}" destId="{6628DB84-B4B7-094F-8337-D45DAAA75FF5}" srcOrd="8" destOrd="0" presId="urn:microsoft.com/office/officeart/2005/8/layout/bProcess4"/>
    <dgm:cxn modelId="{79E6018A-4E59-714C-AF95-C0CC0A946F8C}" type="presParOf" srcId="{6628DB84-B4B7-094F-8337-D45DAAA75FF5}" destId="{2A8B5E94-9220-AC4B-8E1C-91A0E45402D5}" srcOrd="0" destOrd="0" presId="urn:microsoft.com/office/officeart/2005/8/layout/bProcess4"/>
    <dgm:cxn modelId="{C1BA6C4C-05C8-F84B-A8CF-BF7C7FA60760}" type="presParOf" srcId="{6628DB84-B4B7-094F-8337-D45DAAA75FF5}" destId="{ADCE63FA-7F7E-1C43-BDE5-D008044B1F95}" srcOrd="1" destOrd="0" presId="urn:microsoft.com/office/officeart/2005/8/layout/bProcess4"/>
    <dgm:cxn modelId="{D2EC9413-C07B-664B-A3A9-528BAF632761}" type="presParOf" srcId="{6FE27338-7EC6-AA41-9F60-CA492B189B0D}" destId="{9AE7B11D-D5B4-6340-81D0-0C930EFE19A8}" srcOrd="9" destOrd="0" presId="urn:microsoft.com/office/officeart/2005/8/layout/bProcess4"/>
    <dgm:cxn modelId="{DF00A26D-C198-DA42-BC73-A18F4E5D35DA}" type="presParOf" srcId="{6FE27338-7EC6-AA41-9F60-CA492B189B0D}" destId="{C7EF53BD-B49D-4B4C-BCE1-F19810B980CE}" srcOrd="10" destOrd="0" presId="urn:microsoft.com/office/officeart/2005/8/layout/bProcess4"/>
    <dgm:cxn modelId="{3C666684-5EBC-EB42-9987-CCEA3CA3C94E}" type="presParOf" srcId="{C7EF53BD-B49D-4B4C-BCE1-F19810B980CE}" destId="{92DF650E-4E59-6743-A663-ED0C8F294DCF}" srcOrd="0" destOrd="0" presId="urn:microsoft.com/office/officeart/2005/8/layout/bProcess4"/>
    <dgm:cxn modelId="{603674A0-3CC9-304E-A07C-4BAA897DF227}" type="presParOf" srcId="{C7EF53BD-B49D-4B4C-BCE1-F19810B980CE}" destId="{F5FF6554-EA44-6B42-BD7C-A295D513B04F}" srcOrd="1" destOrd="0" presId="urn:microsoft.com/office/officeart/2005/8/layout/bProcess4"/>
    <dgm:cxn modelId="{0BE36825-82D8-5F41-94A6-7C2469B4F657}" type="presParOf" srcId="{6FE27338-7EC6-AA41-9F60-CA492B189B0D}" destId="{DCD1F09D-E1E4-3644-9862-0E64A71C53BA}" srcOrd="11" destOrd="0" presId="urn:microsoft.com/office/officeart/2005/8/layout/bProcess4"/>
    <dgm:cxn modelId="{848F754D-5E5C-F748-84C4-4028CF3D51EE}" type="presParOf" srcId="{6FE27338-7EC6-AA41-9F60-CA492B189B0D}" destId="{BBC567C8-D1AB-9D42-8D6F-837ECD871B5D}" srcOrd="12" destOrd="0" presId="urn:microsoft.com/office/officeart/2005/8/layout/bProcess4"/>
    <dgm:cxn modelId="{EBA3BA5B-50F6-7D47-B19E-7D6D2121BF18}" type="presParOf" srcId="{BBC567C8-D1AB-9D42-8D6F-837ECD871B5D}" destId="{73B4E572-93C9-B044-8EBB-16D5D8BFF96C}" srcOrd="0" destOrd="0" presId="urn:microsoft.com/office/officeart/2005/8/layout/bProcess4"/>
    <dgm:cxn modelId="{A64F23E9-631E-7B43-829F-F3A4A402702B}" type="presParOf" srcId="{BBC567C8-D1AB-9D42-8D6F-837ECD871B5D}" destId="{C69B28E7-983B-7A4A-AB98-4D5FCF03DD47}" srcOrd="1" destOrd="0" presId="urn:microsoft.com/office/officeart/2005/8/layout/bProcess4"/>
    <dgm:cxn modelId="{3F62430A-91F4-3646-8ACB-29C229AE90F8}" type="presParOf" srcId="{6FE27338-7EC6-AA41-9F60-CA492B189B0D}" destId="{66123FCE-BA7A-544E-AD40-3CAE1144E89F}" srcOrd="13" destOrd="0" presId="urn:microsoft.com/office/officeart/2005/8/layout/bProcess4"/>
    <dgm:cxn modelId="{27FFCAA2-C0DD-D64F-BBAB-FA1C2D508447}" type="presParOf" srcId="{6FE27338-7EC6-AA41-9F60-CA492B189B0D}" destId="{033ED3AE-4C8A-7246-BACC-8A40CBD4ED4E}" srcOrd="14" destOrd="0" presId="urn:microsoft.com/office/officeart/2005/8/layout/bProcess4"/>
    <dgm:cxn modelId="{1F30CFE4-9400-4044-8B67-794E75EB1FF3}" type="presParOf" srcId="{033ED3AE-4C8A-7246-BACC-8A40CBD4ED4E}" destId="{49C4A646-059C-544A-9A7E-612F34AD428B}" srcOrd="0" destOrd="0" presId="urn:microsoft.com/office/officeart/2005/8/layout/bProcess4"/>
    <dgm:cxn modelId="{B6F70A7B-670D-BD41-8006-04C6658C4308}" type="presParOf" srcId="{033ED3AE-4C8A-7246-BACC-8A40CBD4ED4E}" destId="{73CA63E2-FEC7-B546-AFFF-EA327547C1CF}" srcOrd="1" destOrd="0" presId="urn:microsoft.com/office/officeart/2005/8/layout/bProcess4"/>
    <dgm:cxn modelId="{E1D76999-8AEF-9441-A22A-E291F43BDC80}" type="presParOf" srcId="{6FE27338-7EC6-AA41-9F60-CA492B189B0D}" destId="{CE7CE7D7-ABB5-A64B-BD8F-54789913FCEE}" srcOrd="15" destOrd="0" presId="urn:microsoft.com/office/officeart/2005/8/layout/bProcess4"/>
    <dgm:cxn modelId="{66450CC2-52F7-A74C-B371-1FC94D4CA1E8}" type="presParOf" srcId="{6FE27338-7EC6-AA41-9F60-CA492B189B0D}" destId="{D5F02CDB-DABD-5740-A12B-DD5A22509E36}" srcOrd="16" destOrd="0" presId="urn:microsoft.com/office/officeart/2005/8/layout/bProcess4"/>
    <dgm:cxn modelId="{47383395-986F-F84F-AF91-02A5F6240DD6}" type="presParOf" srcId="{D5F02CDB-DABD-5740-A12B-DD5A22509E36}" destId="{0C077278-D19D-AC47-8EA5-B60A9FC5663A}" srcOrd="0" destOrd="0" presId="urn:microsoft.com/office/officeart/2005/8/layout/bProcess4"/>
    <dgm:cxn modelId="{8717CA63-7C75-7C49-8323-FCC62C574437}" type="presParOf" srcId="{D5F02CDB-DABD-5740-A12B-DD5A22509E36}" destId="{3CC6D506-2A4E-ED46-9750-9A7A9DEAF685}" srcOrd="1" destOrd="0" presId="urn:microsoft.com/office/officeart/2005/8/layout/bProcess4"/>
    <dgm:cxn modelId="{38A36AE8-BBB9-FB4B-9D5C-C27FB9AB3767}" type="presParOf" srcId="{6FE27338-7EC6-AA41-9F60-CA492B189B0D}" destId="{CA099C75-7A41-8E4B-B56C-D0A4417F3495}" srcOrd="17" destOrd="0" presId="urn:microsoft.com/office/officeart/2005/8/layout/bProcess4"/>
    <dgm:cxn modelId="{7B0494FA-682A-6E45-9BC5-75A5A657B9D3}" type="presParOf" srcId="{6FE27338-7EC6-AA41-9F60-CA492B189B0D}" destId="{E3BB1101-A82A-DD4D-B4F8-356EF6C0F096}" srcOrd="18" destOrd="0" presId="urn:microsoft.com/office/officeart/2005/8/layout/bProcess4"/>
    <dgm:cxn modelId="{567929CD-E53C-1948-A3A1-B927D4F5772D}" type="presParOf" srcId="{E3BB1101-A82A-DD4D-B4F8-356EF6C0F096}" destId="{2F49D757-4AD1-A743-8983-4D456A001DA5}" srcOrd="0" destOrd="0" presId="urn:microsoft.com/office/officeart/2005/8/layout/bProcess4"/>
    <dgm:cxn modelId="{6B7A2460-1CF0-1646-A467-097880D4AFA6}" type="presParOf" srcId="{E3BB1101-A82A-DD4D-B4F8-356EF6C0F096}" destId="{B2EF3D60-A099-A643-BE6E-2F3F02F8461F}" srcOrd="1" destOrd="0" presId="urn:microsoft.com/office/officeart/2005/8/layout/bProcess4"/>
    <dgm:cxn modelId="{57281A8A-C91C-ED4B-BD4E-7334F67DDC22}" type="presParOf" srcId="{6FE27338-7EC6-AA41-9F60-CA492B189B0D}" destId="{F13429F7-4061-9B4A-BC07-A7B9807C5B42}" srcOrd="19" destOrd="0" presId="urn:microsoft.com/office/officeart/2005/8/layout/bProcess4"/>
    <dgm:cxn modelId="{92A23F1D-388F-3A4A-836C-95DC7B44F516}" type="presParOf" srcId="{6FE27338-7EC6-AA41-9F60-CA492B189B0D}" destId="{4E2E48C3-D409-7244-8C32-58024D1B0437}" srcOrd="20" destOrd="0" presId="urn:microsoft.com/office/officeart/2005/8/layout/bProcess4"/>
    <dgm:cxn modelId="{0269CD45-072E-5640-89F6-7FDF4C9E0BE2}" type="presParOf" srcId="{4E2E48C3-D409-7244-8C32-58024D1B0437}" destId="{D5375989-F7B9-1B44-88F0-DBD972D98BE0}" srcOrd="0" destOrd="0" presId="urn:microsoft.com/office/officeart/2005/8/layout/bProcess4"/>
    <dgm:cxn modelId="{D8B7C9FC-E192-D34A-9598-0B25EDCDD6D7}" type="presParOf" srcId="{4E2E48C3-D409-7244-8C32-58024D1B0437}" destId="{A60B7046-A272-0F4C-9C40-E2EA66CE7166}"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DC452-29D3-9C41-B481-57E674D8FB8F}">
      <dsp:nvSpPr>
        <dsp:cNvPr id="0" name=""/>
        <dsp:cNvSpPr/>
      </dsp:nvSpPr>
      <dsp:spPr>
        <a:xfrm rot="5400000">
          <a:off x="-285443" y="1051021"/>
          <a:ext cx="1269078" cy="153468"/>
        </a:xfrm>
        <a:prstGeom prst="rect">
          <a:avLst/>
        </a:prstGeom>
        <a:solidFill>
          <a:schemeClr val="accent6">
            <a:lumMod val="60000"/>
            <a:lumOff val="4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C3C3F185-7AB0-4C43-ADCF-CD1EF2F461D4}">
      <dsp:nvSpPr>
        <dsp:cNvPr id="0" name=""/>
        <dsp:cNvSpPr/>
      </dsp:nvSpPr>
      <dsp:spPr>
        <a:xfrm>
          <a:off x="3141" y="236134"/>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25M</a:t>
          </a:r>
          <a:r>
            <a:rPr lang="en-US" sz="1400" kern="1200" baseline="30000" dirty="0" smtClean="0">
              <a:solidFill>
                <a:schemeClr val="tx1"/>
              </a:solidFill>
            </a:rPr>
            <a:t> </a:t>
          </a:r>
          <a:r>
            <a:rPr lang="en-US" sz="1400" kern="1200" baseline="0" dirty="0" smtClean="0">
              <a:solidFill>
                <a:schemeClr val="tx1"/>
              </a:solidFill>
            </a:rPr>
            <a:t>paired reads</a:t>
          </a:r>
        </a:p>
        <a:p>
          <a:pPr lvl="0" algn="ctr" defTabSz="622300">
            <a:lnSpc>
              <a:spcPct val="90000"/>
            </a:lnSpc>
            <a:spcBef>
              <a:spcPct val="0"/>
            </a:spcBef>
            <a:spcAft>
              <a:spcPct val="35000"/>
            </a:spcAft>
          </a:pPr>
          <a:r>
            <a:rPr lang="en-US" sz="1400" kern="1200" dirty="0" smtClean="0">
              <a:solidFill>
                <a:schemeClr val="tx1"/>
              </a:solidFill>
            </a:rPr>
            <a:t>300x2 paired-end </a:t>
          </a:r>
          <a:r>
            <a:rPr lang="en-US" sz="1400" kern="1200" dirty="0" err="1" smtClean="0">
              <a:solidFill>
                <a:schemeClr val="tx1"/>
              </a:solidFill>
            </a:rPr>
            <a:t>MiSeq</a:t>
          </a:r>
          <a:r>
            <a:rPr lang="en-US" sz="1400" kern="1200" dirty="0" smtClean="0">
              <a:solidFill>
                <a:schemeClr val="tx1"/>
              </a:solidFill>
            </a:rPr>
            <a:t> run</a:t>
          </a:r>
          <a:endParaRPr lang="en-US" sz="1400" kern="1200" baseline="30000" dirty="0">
            <a:solidFill>
              <a:schemeClr val="tx1"/>
            </a:solidFill>
          </a:endParaRPr>
        </a:p>
      </dsp:txBody>
      <dsp:txXfrm>
        <a:off x="33107" y="266100"/>
        <a:ext cx="1645274" cy="963192"/>
      </dsp:txXfrm>
    </dsp:sp>
    <dsp:sp modelId="{290FD8D3-763F-6447-951D-44B6B1025068}">
      <dsp:nvSpPr>
        <dsp:cNvPr id="0" name=""/>
        <dsp:cNvSpPr/>
      </dsp:nvSpPr>
      <dsp:spPr>
        <a:xfrm rot="5400000">
          <a:off x="-285443" y="2329926"/>
          <a:ext cx="1269078" cy="153468"/>
        </a:xfrm>
        <a:prstGeom prst="rect">
          <a:avLst/>
        </a:prstGeom>
        <a:solidFill>
          <a:schemeClr val="accent6">
            <a:lumMod val="60000"/>
            <a:lumOff val="4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6A84B586-2F43-8E43-A885-94C35E152DBB}">
      <dsp:nvSpPr>
        <dsp:cNvPr id="0" name=""/>
        <dsp:cNvSpPr/>
      </dsp:nvSpPr>
      <dsp:spPr>
        <a:xfrm>
          <a:off x="3141" y="1515039"/>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Joining paired reads</a:t>
          </a:r>
          <a:endParaRPr lang="en-US" sz="1400" kern="1200" dirty="0">
            <a:solidFill>
              <a:schemeClr val="tx1"/>
            </a:solidFill>
          </a:endParaRPr>
        </a:p>
      </dsp:txBody>
      <dsp:txXfrm>
        <a:off x="33107" y="1545005"/>
        <a:ext cx="1645274" cy="963192"/>
      </dsp:txXfrm>
    </dsp:sp>
    <dsp:sp modelId="{3A376211-EC94-A94F-8BE1-CB0E9262F649}">
      <dsp:nvSpPr>
        <dsp:cNvPr id="0" name=""/>
        <dsp:cNvSpPr/>
      </dsp:nvSpPr>
      <dsp:spPr>
        <a:xfrm rot="5400000">
          <a:off x="-285443" y="3608831"/>
          <a:ext cx="1269078" cy="153468"/>
        </a:xfrm>
        <a:prstGeom prst="rect">
          <a:avLst/>
        </a:prstGeom>
        <a:solidFill>
          <a:schemeClr val="accent6">
            <a:lumMod val="60000"/>
            <a:lumOff val="4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4E7A976A-0F31-8049-A3D3-8B79F9F5BF62}">
      <dsp:nvSpPr>
        <dsp:cNvPr id="0" name=""/>
        <dsp:cNvSpPr/>
      </dsp:nvSpPr>
      <dsp:spPr>
        <a:xfrm>
          <a:off x="3141" y="2793945"/>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Eliminating pairs with 1 or more mismatches in the region of overlap </a:t>
          </a:r>
          <a:endParaRPr lang="en-US" sz="1400" kern="1200" dirty="0">
            <a:solidFill>
              <a:schemeClr val="tx1"/>
            </a:solidFill>
          </a:endParaRPr>
        </a:p>
      </dsp:txBody>
      <dsp:txXfrm>
        <a:off x="33107" y="2823911"/>
        <a:ext cx="1645274" cy="963192"/>
      </dsp:txXfrm>
    </dsp:sp>
    <dsp:sp modelId="{5320A259-E958-A940-8C9A-F82474938441}">
      <dsp:nvSpPr>
        <dsp:cNvPr id="0" name=""/>
        <dsp:cNvSpPr/>
      </dsp:nvSpPr>
      <dsp:spPr>
        <a:xfrm>
          <a:off x="354009" y="4248283"/>
          <a:ext cx="2258098" cy="153468"/>
        </a:xfrm>
        <a:prstGeom prst="rect">
          <a:avLst/>
        </a:prstGeom>
        <a:solidFill>
          <a:schemeClr val="accent6">
            <a:lumMod val="60000"/>
            <a:lumOff val="4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CE3F93B3-1014-094D-94AC-6203B3730D07}">
      <dsp:nvSpPr>
        <dsp:cNvPr id="0" name=""/>
        <dsp:cNvSpPr/>
      </dsp:nvSpPr>
      <dsp:spPr>
        <a:xfrm>
          <a:off x="3141" y="4072850"/>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Filter joined reads with bases with error rate &gt; 0.001</a:t>
          </a:r>
          <a:endParaRPr lang="en-US" sz="1400" kern="1200" dirty="0">
            <a:solidFill>
              <a:schemeClr val="tx1"/>
            </a:solidFill>
          </a:endParaRPr>
        </a:p>
      </dsp:txBody>
      <dsp:txXfrm>
        <a:off x="33107" y="4102816"/>
        <a:ext cx="1645274" cy="963192"/>
      </dsp:txXfrm>
    </dsp:sp>
    <dsp:sp modelId="{9AE7B11D-D5B4-6340-81D0-0C930EFE19A8}">
      <dsp:nvSpPr>
        <dsp:cNvPr id="0" name=""/>
        <dsp:cNvSpPr/>
      </dsp:nvSpPr>
      <dsp:spPr>
        <a:xfrm rot="16200000">
          <a:off x="1982482" y="3608831"/>
          <a:ext cx="1269078" cy="153468"/>
        </a:xfrm>
        <a:prstGeom prst="rect">
          <a:avLst/>
        </a:prstGeom>
        <a:solidFill>
          <a:schemeClr val="accent6">
            <a:lumMod val="60000"/>
            <a:lumOff val="4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ADCE63FA-7F7E-1C43-BDE5-D008044B1F95}">
      <dsp:nvSpPr>
        <dsp:cNvPr id="0" name=""/>
        <dsp:cNvSpPr/>
      </dsp:nvSpPr>
      <dsp:spPr>
        <a:xfrm>
          <a:off x="2271067" y="4072850"/>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Binning joined reads based on primer sequences</a:t>
          </a:r>
          <a:endParaRPr lang="en-US" sz="1400" kern="1200" dirty="0">
            <a:solidFill>
              <a:schemeClr val="tx1"/>
            </a:solidFill>
          </a:endParaRPr>
        </a:p>
      </dsp:txBody>
      <dsp:txXfrm>
        <a:off x="2301033" y="4102816"/>
        <a:ext cx="1645274" cy="963192"/>
      </dsp:txXfrm>
    </dsp:sp>
    <dsp:sp modelId="{DCD1F09D-E1E4-3644-9862-0E64A71C53BA}">
      <dsp:nvSpPr>
        <dsp:cNvPr id="0" name=""/>
        <dsp:cNvSpPr/>
      </dsp:nvSpPr>
      <dsp:spPr>
        <a:xfrm rot="16200000">
          <a:off x="1982482" y="2329926"/>
          <a:ext cx="1269078" cy="153468"/>
        </a:xfrm>
        <a:prstGeom prst="rect">
          <a:avLst/>
        </a:prstGeom>
        <a:solidFill>
          <a:schemeClr val="accent6">
            <a:lumMod val="60000"/>
            <a:lumOff val="4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F5FF6554-EA44-6B42-BD7C-A295D513B04F}">
      <dsp:nvSpPr>
        <dsp:cNvPr id="0" name=""/>
        <dsp:cNvSpPr/>
      </dsp:nvSpPr>
      <dsp:spPr>
        <a:xfrm>
          <a:off x="2271067" y="2793945"/>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Filtering sequences with errors in barcode sequence, or incorrect length</a:t>
          </a:r>
          <a:endParaRPr lang="en-US" sz="1400" kern="1200" dirty="0">
            <a:solidFill>
              <a:schemeClr val="tx1"/>
            </a:solidFill>
          </a:endParaRPr>
        </a:p>
      </dsp:txBody>
      <dsp:txXfrm>
        <a:off x="2301033" y="2823911"/>
        <a:ext cx="1645274" cy="963192"/>
      </dsp:txXfrm>
    </dsp:sp>
    <dsp:sp modelId="{66123FCE-BA7A-544E-AD40-3CAE1144E89F}">
      <dsp:nvSpPr>
        <dsp:cNvPr id="0" name=""/>
        <dsp:cNvSpPr/>
      </dsp:nvSpPr>
      <dsp:spPr>
        <a:xfrm rot="16200000">
          <a:off x="1982482" y="1051021"/>
          <a:ext cx="1269078" cy="153468"/>
        </a:xfrm>
        <a:prstGeom prst="rect">
          <a:avLst/>
        </a:prstGeom>
        <a:solidFill>
          <a:schemeClr val="accent6">
            <a:lumMod val="60000"/>
            <a:lumOff val="4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C69B28E7-983B-7A4A-AB98-4D5FCF03DD47}">
      <dsp:nvSpPr>
        <dsp:cNvPr id="0" name=""/>
        <dsp:cNvSpPr/>
      </dsp:nvSpPr>
      <dsp:spPr>
        <a:xfrm>
          <a:off x="2271067" y="1515039"/>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solidFill>
                <a:schemeClr val="tx1"/>
              </a:solidFill>
            </a:rPr>
            <a:t>Demultiplexing</a:t>
          </a:r>
          <a:r>
            <a:rPr lang="en-US" sz="1400" kern="1200" dirty="0" smtClean="0">
              <a:solidFill>
                <a:schemeClr val="tx1"/>
              </a:solidFill>
            </a:rPr>
            <a:t>: decoding barcodes</a:t>
          </a:r>
          <a:endParaRPr lang="en-US" sz="1400" kern="1200" dirty="0" smtClean="0">
            <a:solidFill>
              <a:schemeClr val="tx1"/>
            </a:solidFill>
          </a:endParaRPr>
        </a:p>
      </dsp:txBody>
      <dsp:txXfrm>
        <a:off x="2301033" y="1545005"/>
        <a:ext cx="1645274" cy="963192"/>
      </dsp:txXfrm>
    </dsp:sp>
    <dsp:sp modelId="{CE7CE7D7-ABB5-A64B-BD8F-54789913FCEE}">
      <dsp:nvSpPr>
        <dsp:cNvPr id="0" name=""/>
        <dsp:cNvSpPr/>
      </dsp:nvSpPr>
      <dsp:spPr>
        <a:xfrm>
          <a:off x="2621934" y="411568"/>
          <a:ext cx="2258098" cy="153468"/>
        </a:xfrm>
        <a:prstGeom prst="rect">
          <a:avLst/>
        </a:prstGeom>
        <a:solidFill>
          <a:schemeClr val="accent6">
            <a:lumMod val="60000"/>
            <a:lumOff val="4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73CA63E2-FEC7-B546-AFFF-EA327547C1CF}">
      <dsp:nvSpPr>
        <dsp:cNvPr id="0" name=""/>
        <dsp:cNvSpPr/>
      </dsp:nvSpPr>
      <dsp:spPr>
        <a:xfrm>
          <a:off x="2271067" y="236134"/>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Rarefaction:</a:t>
          </a:r>
        </a:p>
        <a:p>
          <a:pPr lvl="0" algn="ctr" defTabSz="622300">
            <a:lnSpc>
              <a:spcPct val="90000"/>
            </a:lnSpc>
            <a:spcBef>
              <a:spcPct val="0"/>
            </a:spcBef>
            <a:spcAft>
              <a:spcPct val="35000"/>
            </a:spcAft>
          </a:pPr>
          <a:r>
            <a:rPr lang="en-US" sz="1400" kern="1200" dirty="0" smtClean="0">
              <a:solidFill>
                <a:schemeClr val="tx1"/>
              </a:solidFill>
            </a:rPr>
            <a:t>4000 reads per sample</a:t>
          </a:r>
          <a:endParaRPr lang="en-US" sz="1400" kern="1200" dirty="0" smtClean="0">
            <a:solidFill>
              <a:schemeClr val="tx1"/>
            </a:solidFill>
          </a:endParaRPr>
        </a:p>
      </dsp:txBody>
      <dsp:txXfrm>
        <a:off x="2301033" y="266100"/>
        <a:ext cx="1645274" cy="963192"/>
      </dsp:txXfrm>
    </dsp:sp>
    <dsp:sp modelId="{CA099C75-7A41-8E4B-B56C-D0A4417F3495}">
      <dsp:nvSpPr>
        <dsp:cNvPr id="0" name=""/>
        <dsp:cNvSpPr/>
      </dsp:nvSpPr>
      <dsp:spPr>
        <a:xfrm rot="5400000">
          <a:off x="4250407" y="1051021"/>
          <a:ext cx="1269078" cy="153468"/>
        </a:xfrm>
        <a:prstGeom prst="rect">
          <a:avLst/>
        </a:prstGeom>
        <a:solidFill>
          <a:schemeClr val="accent6">
            <a:lumMod val="60000"/>
            <a:lumOff val="4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3CC6D506-2A4E-ED46-9750-9A7A9DEAF685}">
      <dsp:nvSpPr>
        <dsp:cNvPr id="0" name=""/>
        <dsp:cNvSpPr/>
      </dsp:nvSpPr>
      <dsp:spPr>
        <a:xfrm>
          <a:off x="4538992" y="236134"/>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Clustering reads based on sequence similarity</a:t>
          </a:r>
          <a:endParaRPr lang="en-US" sz="1400" kern="1200" dirty="0">
            <a:solidFill>
              <a:schemeClr val="tx1"/>
            </a:solidFill>
          </a:endParaRPr>
        </a:p>
      </dsp:txBody>
      <dsp:txXfrm>
        <a:off x="4568958" y="266100"/>
        <a:ext cx="1645274" cy="963192"/>
      </dsp:txXfrm>
    </dsp:sp>
    <dsp:sp modelId="{F13429F7-4061-9B4A-BC07-A7B9807C5B42}">
      <dsp:nvSpPr>
        <dsp:cNvPr id="0" name=""/>
        <dsp:cNvSpPr/>
      </dsp:nvSpPr>
      <dsp:spPr>
        <a:xfrm rot="5400000">
          <a:off x="4250407" y="2329926"/>
          <a:ext cx="1269078" cy="153468"/>
        </a:xfrm>
        <a:prstGeom prst="rect">
          <a:avLst/>
        </a:prstGeom>
        <a:solidFill>
          <a:schemeClr val="accent6">
            <a:lumMod val="60000"/>
            <a:lumOff val="40000"/>
          </a:schemeClr>
        </a:solidFill>
        <a:ln>
          <a:solidFill>
            <a:schemeClr val="accent6">
              <a:lumMod val="60000"/>
              <a:lumOff val="40000"/>
            </a:schemeClr>
          </a:solid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sp>
    <dsp:sp modelId="{B2EF3D60-A099-A643-BE6E-2F3F02F8461F}">
      <dsp:nvSpPr>
        <dsp:cNvPr id="0" name=""/>
        <dsp:cNvSpPr/>
      </dsp:nvSpPr>
      <dsp:spPr>
        <a:xfrm>
          <a:off x="4538992" y="1515039"/>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Eliminating noise-induced OTUs</a:t>
          </a:r>
          <a:endParaRPr lang="en-US" sz="1400" kern="1200" dirty="0">
            <a:solidFill>
              <a:schemeClr val="tx1"/>
            </a:solidFill>
          </a:endParaRPr>
        </a:p>
      </dsp:txBody>
      <dsp:txXfrm>
        <a:off x="4568958" y="1545005"/>
        <a:ext cx="1645274" cy="963192"/>
      </dsp:txXfrm>
    </dsp:sp>
    <dsp:sp modelId="{A60B7046-A272-0F4C-9C40-E2EA66CE7166}">
      <dsp:nvSpPr>
        <dsp:cNvPr id="0" name=""/>
        <dsp:cNvSpPr/>
      </dsp:nvSpPr>
      <dsp:spPr>
        <a:xfrm>
          <a:off x="4538992" y="2793945"/>
          <a:ext cx="1705206" cy="1023124"/>
        </a:xfrm>
        <a:prstGeom prst="roundRect">
          <a:avLst>
            <a:gd name="adj" fmla="val 10000"/>
          </a:avLst>
        </a:prstGeom>
        <a:solidFill>
          <a:schemeClr val="accent3">
            <a:lumMod val="40000"/>
            <a:lumOff val="60000"/>
          </a:schemeClr>
        </a:solidFill>
        <a:ln>
          <a:noFill/>
        </a:ln>
        <a:effectLst>
          <a:outerShdw blurRad="38100" dist="25400" dir="6600000" sx="101000" sy="101000" rotWithShape="0">
            <a:srgbClr val="00000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Plotting relative abundance of each cluster (OTU) for each sample</a:t>
          </a:r>
          <a:endParaRPr lang="en-US" sz="1400" kern="1200" dirty="0">
            <a:solidFill>
              <a:schemeClr val="tx1"/>
            </a:solidFill>
          </a:endParaRPr>
        </a:p>
      </dsp:txBody>
      <dsp:txXfrm>
        <a:off x="4568958" y="2823911"/>
        <a:ext cx="1645274" cy="96319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937122-84AC-014D-A389-F33513B6D18D}" type="datetime1">
              <a:rPr lang="en-US" smtClean="0"/>
              <a:t>5/19/15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EB9492-AA73-DE4C-A0D2-4015E93DDA2A}" type="slidenum">
              <a:rPr lang="en-US" smtClean="0"/>
              <a:t>‹#›</a:t>
            </a:fld>
            <a:endParaRPr lang="en-US"/>
          </a:p>
        </p:txBody>
      </p:sp>
    </p:spTree>
    <p:extLst>
      <p:ext uri="{BB962C8B-B14F-4D97-AF65-F5344CB8AC3E}">
        <p14:creationId xmlns:p14="http://schemas.microsoft.com/office/powerpoint/2010/main" val="3441687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00B8B0-5CC0-F849-B34E-F390F4935D12}" type="datetime1">
              <a:rPr lang="en-US" smtClean="0"/>
              <a:t>5/19/15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55FC57-FCEA-EC46-A952-877262A7DB36}" type="slidenum">
              <a:rPr lang="en-US" smtClean="0"/>
              <a:t>‹#›</a:t>
            </a:fld>
            <a:endParaRPr lang="en-US"/>
          </a:p>
        </p:txBody>
      </p:sp>
    </p:spTree>
    <p:extLst>
      <p:ext uri="{BB962C8B-B14F-4D97-AF65-F5344CB8AC3E}">
        <p14:creationId xmlns:p14="http://schemas.microsoft.com/office/powerpoint/2010/main" val="21978257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1</a:t>
            </a:fld>
            <a:endParaRPr lang="en-US"/>
          </a:p>
        </p:txBody>
      </p:sp>
    </p:spTree>
    <p:extLst>
      <p:ext uri="{BB962C8B-B14F-4D97-AF65-F5344CB8AC3E}">
        <p14:creationId xmlns:p14="http://schemas.microsoft.com/office/powerpoint/2010/main" val="230969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Phage biogeography patterns in the human mouth. Six different oral sites were tested for presence of phage markers HA, HB1, and PCA2. Each hexagon summarizes the community structure of a particular phage family across different oral sites within a given individual. Each vertex of a hexagon symbolizes an oral site, and the presence of a marker is signified by a filled-in vertex. The marker is considered present at an oral site if at least 4000 high-quality sequences (see Rarefaction, see QC) belonging to a </a:t>
            </a:r>
            <a:r>
              <a:rPr lang="en-US" sz="1200" kern="1200" dirty="0" err="1" smtClean="0">
                <a:solidFill>
                  <a:schemeClr val="tx1"/>
                </a:solidFill>
                <a:effectLst/>
                <a:latin typeface="+mn-lt"/>
                <a:ea typeface="+mn-ea"/>
                <a:cs typeface="+mn-cs"/>
              </a:rPr>
              <a:t>terminase</a:t>
            </a:r>
            <a:r>
              <a:rPr lang="en-US" sz="1200" kern="1200" dirty="0" smtClean="0">
                <a:solidFill>
                  <a:schemeClr val="tx1"/>
                </a:solidFill>
                <a:effectLst/>
                <a:latin typeface="+mn-lt"/>
                <a:ea typeface="+mn-ea"/>
                <a:cs typeface="+mn-cs"/>
              </a:rPr>
              <a:t> family are found at that oral site. The unfilled vertices are those samples that did not harbor phage markers. The missing vertices, correspond to samples that were unavailable and consequently were not tested for presence/absence of phage makers. The edges connecting different vertices represent the similarity of the phage community at one oral site to another. The thicker the edge, the more similar are the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of the two connected oral sites. Here, the measure of similarity is the Pearson correlation value obtained by the pair-wise comparison of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from different oral sites. </a:t>
            </a:r>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14</a:t>
            </a:fld>
            <a:endParaRPr lang="en-US"/>
          </a:p>
        </p:txBody>
      </p:sp>
    </p:spTree>
    <p:extLst>
      <p:ext uri="{BB962C8B-B14F-4D97-AF65-F5344CB8AC3E}">
        <p14:creationId xmlns:p14="http://schemas.microsoft.com/office/powerpoint/2010/main" val="354160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15</a:t>
            </a:fld>
            <a:endParaRPr lang="en-US"/>
          </a:p>
        </p:txBody>
      </p:sp>
    </p:spTree>
    <p:extLst>
      <p:ext uri="{BB962C8B-B14F-4D97-AF65-F5344CB8AC3E}">
        <p14:creationId xmlns:p14="http://schemas.microsoft.com/office/powerpoint/2010/main" val="4060644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My point however isn’t to suggest using phage sequences for identification (though it may be a fun idea for distinguishing identical twins), rather it’s to express my astonishment at the vastness of the sequence space explored by </a:t>
            </a:r>
            <a:r>
              <a:rPr lang="en-US" dirty="0" err="1" smtClean="0"/>
              <a:t>terminases</a:t>
            </a:r>
            <a:r>
              <a:rPr lang="en-US" dirty="0" smtClean="0"/>
              <a:t> and their unique, reproducible, patterns of abundances across space and time. </a:t>
            </a:r>
          </a:p>
          <a:p>
            <a:endParaRPr lang="en-US" dirty="0"/>
          </a:p>
        </p:txBody>
      </p:sp>
      <p:sp>
        <p:nvSpPr>
          <p:cNvPr id="4" name="Slide Number Placeholder 3"/>
          <p:cNvSpPr>
            <a:spLocks noGrp="1"/>
          </p:cNvSpPr>
          <p:nvPr>
            <p:ph type="sldNum" sz="quarter" idx="10"/>
          </p:nvPr>
        </p:nvSpPr>
        <p:spPr/>
        <p:txBody>
          <a:bodyPr/>
          <a:lstStyle/>
          <a:p>
            <a:fld id="{4E0D6C88-4E0E-934C-8D6E-13E06AD848F7}" type="slidenum">
              <a:rPr lang="en-US" smtClean="0"/>
              <a:t>16</a:t>
            </a:fld>
            <a:endParaRPr lang="en-US"/>
          </a:p>
        </p:txBody>
      </p:sp>
    </p:spTree>
    <p:extLst>
      <p:ext uri="{BB962C8B-B14F-4D97-AF65-F5344CB8AC3E}">
        <p14:creationId xmlns:p14="http://schemas.microsoft.com/office/powerpoint/2010/main" val="422338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Before</a:t>
            </a:r>
            <a:r>
              <a:rPr lang="en-US" sz="1200" kern="1200" baseline="0" dirty="0" smtClean="0">
                <a:solidFill>
                  <a:schemeClr val="tx1"/>
                </a:solidFill>
                <a:effectLst/>
                <a:latin typeface="+mn-lt"/>
                <a:ea typeface="+mn-ea"/>
                <a:cs typeface="+mn-cs"/>
              </a:rPr>
              <a:t> I show any more data, I want to talk about noise and sources of error.</a:t>
            </a:r>
          </a:p>
          <a:p>
            <a:r>
              <a:rPr lang="en-US" sz="1200" kern="1200" baseline="0" dirty="0" smtClean="0">
                <a:solidFill>
                  <a:schemeClr val="tx1"/>
                </a:solidFill>
                <a:effectLst/>
                <a:latin typeface="+mn-lt"/>
                <a:ea typeface="+mn-ea"/>
                <a:cs typeface="+mn-cs"/>
              </a:rPr>
              <a:t> So, all these experimental processes can contribute to both noise-induced OTU formation and variation in sizes of OTUs.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To get a sense for the total level of noise our experimental protocol, we took three samples and ran through these experimental processes </a:t>
            </a:r>
            <a:r>
              <a:rPr lang="en-US" sz="1200" kern="1200" baseline="0" dirty="0" err="1" smtClean="0">
                <a:solidFill>
                  <a:schemeClr val="tx1"/>
                </a:solidFill>
                <a:effectLst/>
                <a:latin typeface="+mn-lt"/>
                <a:ea typeface="+mn-ea"/>
                <a:cs typeface="+mn-cs"/>
              </a:rPr>
              <a:t>seperately</a:t>
            </a:r>
            <a:r>
              <a:rPr lang="en-US" sz="1200" kern="1200" baseline="0" dirty="0" smtClean="0">
                <a:solidFill>
                  <a:schemeClr val="tx1"/>
                </a:solidFill>
                <a:effectLst/>
                <a:latin typeface="+mn-lt"/>
                <a:ea typeface="+mn-ea"/>
                <a:cs typeface="+mn-cs"/>
              </a:rPr>
              <a:t>. </a:t>
            </a:r>
          </a:p>
          <a:p>
            <a:r>
              <a:rPr lang="en-US" sz="1200" kern="1200" baseline="0" dirty="0" smtClean="0">
                <a:solidFill>
                  <a:schemeClr val="tx1"/>
                </a:solidFill>
                <a:effectLst/>
                <a:latin typeface="+mn-lt"/>
                <a:ea typeface="+mn-ea"/>
                <a:cs typeface="+mn-cs"/>
              </a:rPr>
              <a:t>We then identified OTUs that are absent in one or two of the samples. </a:t>
            </a:r>
          </a:p>
          <a:p>
            <a:r>
              <a:rPr lang="en-US" sz="1200" kern="1200" baseline="0" dirty="0" smtClean="0">
                <a:solidFill>
                  <a:schemeClr val="tx1"/>
                </a:solidFill>
                <a:effectLst/>
                <a:latin typeface="+mn-lt"/>
                <a:ea typeface="+mn-ea"/>
                <a:cs typeface="+mn-cs"/>
              </a:rPr>
              <a:t>About 30 OTUs turned out to be non-reproducible, but they are OTUs that are comprised of 1-4 sequences. So by applying an OTU size threshold, we can </a:t>
            </a:r>
            <a:r>
              <a:rPr lang="en-US" sz="1200" kern="1200" baseline="0" dirty="0" err="1" smtClean="0">
                <a:solidFill>
                  <a:schemeClr val="tx1"/>
                </a:solidFill>
                <a:effectLst/>
                <a:latin typeface="+mn-lt"/>
                <a:ea typeface="+mn-ea"/>
                <a:cs typeface="+mn-cs"/>
              </a:rPr>
              <a:t>esily</a:t>
            </a:r>
            <a:r>
              <a:rPr lang="en-US" sz="1200" kern="1200" baseline="0" dirty="0" smtClean="0">
                <a:solidFill>
                  <a:schemeClr val="tx1"/>
                </a:solidFill>
                <a:effectLst/>
                <a:latin typeface="+mn-lt"/>
                <a:ea typeface="+mn-ea"/>
                <a:cs typeface="+mn-cs"/>
              </a:rPr>
              <a:t> get rid of these inconsistent OTUs</a:t>
            </a:r>
          </a:p>
          <a:p>
            <a:r>
              <a:rPr lang="en-US" sz="1200" kern="1200" baseline="0" dirty="0" smtClean="0">
                <a:solidFill>
                  <a:schemeClr val="tx1"/>
                </a:solidFill>
                <a:effectLst/>
                <a:latin typeface="+mn-lt"/>
                <a:ea typeface="+mn-ea"/>
                <a:cs typeface="+mn-cs"/>
              </a:rPr>
              <a:t>Then we looked at the </a:t>
            </a:r>
            <a:r>
              <a:rPr lang="en-US" sz="1200" kern="1200" baseline="0" dirty="0" err="1" smtClean="0">
                <a:solidFill>
                  <a:schemeClr val="tx1"/>
                </a:solidFill>
                <a:effectLst/>
                <a:latin typeface="+mn-lt"/>
                <a:ea typeface="+mn-ea"/>
                <a:cs typeface="+mn-cs"/>
              </a:rPr>
              <a:t>sd</a:t>
            </a:r>
            <a:r>
              <a:rPr lang="en-US" sz="1200" kern="1200" baseline="0" dirty="0" smtClean="0">
                <a:solidFill>
                  <a:schemeClr val="tx1"/>
                </a:solidFill>
                <a:effectLst/>
                <a:latin typeface="+mn-lt"/>
                <a:ea typeface="+mn-ea"/>
                <a:cs typeface="+mn-cs"/>
              </a:rPr>
              <a:t> of OTU sizes across these three replicates, and amazingly, the </a:t>
            </a:r>
            <a:r>
              <a:rPr lang="en-US" sz="1200" kern="1200" baseline="0" dirty="0" err="1" smtClean="0">
                <a:solidFill>
                  <a:schemeClr val="tx1"/>
                </a:solidFill>
                <a:effectLst/>
                <a:latin typeface="+mn-lt"/>
                <a:ea typeface="+mn-ea"/>
                <a:cs typeface="+mn-cs"/>
              </a:rPr>
              <a:t>sd</a:t>
            </a:r>
            <a:r>
              <a:rPr lang="en-US" sz="1200" kern="1200" baseline="0" dirty="0" smtClean="0">
                <a:solidFill>
                  <a:schemeClr val="tx1"/>
                </a:solidFill>
                <a:effectLst/>
                <a:latin typeface="+mn-lt"/>
                <a:ea typeface="+mn-ea"/>
                <a:cs typeface="+mn-cs"/>
              </a:rPr>
              <a:t> are very low close to zero in fact. And only for a couple did the </a:t>
            </a:r>
            <a:r>
              <a:rPr lang="en-US" sz="1200" kern="1200" baseline="0" dirty="0" err="1" smtClean="0">
                <a:solidFill>
                  <a:schemeClr val="tx1"/>
                </a:solidFill>
                <a:effectLst/>
                <a:latin typeface="+mn-lt"/>
                <a:ea typeface="+mn-ea"/>
                <a:cs typeface="+mn-cs"/>
              </a:rPr>
              <a:t>sd</a:t>
            </a:r>
            <a:r>
              <a:rPr lang="en-US" sz="1200" kern="1200" baseline="0" dirty="0" smtClean="0">
                <a:solidFill>
                  <a:schemeClr val="tx1"/>
                </a:solidFill>
                <a:effectLst/>
                <a:latin typeface="+mn-lt"/>
                <a:ea typeface="+mn-ea"/>
                <a:cs typeface="+mn-cs"/>
              </a:rPr>
              <a:t> surpass 0.002</a:t>
            </a:r>
          </a:p>
          <a:p>
            <a:r>
              <a:rPr lang="en-US" sz="1200" kern="1200" baseline="0" dirty="0" smtClean="0">
                <a:solidFill>
                  <a:schemeClr val="tx1"/>
                </a:solidFill>
                <a:effectLst/>
                <a:latin typeface="+mn-lt"/>
                <a:ea typeface="+mn-ea"/>
                <a:cs typeface="+mn-cs"/>
              </a:rPr>
              <a:t>Anyway so this gives us an indication of what variations are real and which are noise.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Standard deviations of OTU relative abundances calculated for all experimental processes. Three data points per OTU are used for standard deviation calculations. These three data points correspond to measurements of OTU abundance obtained for three different samples obtained from subject 37 tongue dorsum (HB1 marker) which underwent separate sampling, DNA extraction, PCR and PCR cleanup procedures. The maximum standard deviation observed is less than 0.007 relative abundance, and majority are close to 0. </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Number of non-reproducible OTUs across three samples obtained from subject 37 tongue dorsum (HB1 marker), presented as a function of OTU relative abundance. A total of 30 OTUs appear in one or two samples out of three, and therefore are considered non-reproducible. 21 out of 30 OTUs are defined by a single sequence which translates into 0.00025 relative abundance since samples are rarefied to 4000 sequences. The number of non-reproducible OTUs drops as a function of OTU relative abundance, and all OTUs with more than 4 sequences (0.001 relative abundance) are reproducible across three samples. This relative abundance threshold for noise-induced OTUs was previously obtained using a different approach, different set of samples, and a different sequencing run (see Figure 4). </a:t>
            </a:r>
          </a:p>
          <a:p>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18</a:t>
            </a:fld>
            <a:endParaRPr lang="en-US"/>
          </a:p>
        </p:txBody>
      </p:sp>
    </p:spTree>
    <p:extLst>
      <p:ext uri="{BB962C8B-B14F-4D97-AF65-F5344CB8AC3E}">
        <p14:creationId xmlns:p14="http://schemas.microsoft.com/office/powerpoint/2010/main" val="263446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I’m representing only</a:t>
            </a:r>
            <a:r>
              <a:rPr lang="en-US" baseline="0" dirty="0" smtClean="0"/>
              <a:t> 3 traces coming from 3 subjects. I’ve looked at many more traces, and they all are individual specific, sometimes site specific, and because of this I started calling these traces </a:t>
            </a:r>
            <a:r>
              <a:rPr lang="en-US" baseline="0" dirty="0" err="1" smtClean="0"/>
              <a:t>phageprints</a:t>
            </a:r>
            <a:r>
              <a:rPr lang="en-US" baseline="0" dirty="0" smtClean="0"/>
              <a:t>. </a:t>
            </a:r>
          </a:p>
          <a:p>
            <a:r>
              <a:rPr lang="en-US" baseline="0" dirty="0" smtClean="0"/>
              <a:t>Now, I got tired of looking at traces, and tried to find a </a:t>
            </a:r>
            <a:r>
              <a:rPr lang="en-US" baseline="0" dirty="0" err="1" smtClean="0"/>
              <a:t>qunatifieable</a:t>
            </a:r>
            <a:r>
              <a:rPr lang="en-US" baseline="0" dirty="0" smtClean="0"/>
              <a:t> metric that allows us to do pairwise comparisons between the </a:t>
            </a:r>
            <a:r>
              <a:rPr lang="en-US" baseline="0" dirty="0" err="1" smtClean="0"/>
              <a:t>phageptins</a:t>
            </a:r>
            <a:r>
              <a:rPr lang="en-US" baseline="0" dirty="0" smtClean="0"/>
              <a:t>. </a:t>
            </a:r>
          </a:p>
          <a:p>
            <a:endParaRPr lang="en-US" baseline="0" dirty="0" smtClean="0"/>
          </a:p>
          <a:p>
            <a:r>
              <a:rPr lang="en-US" baseline="0" dirty="0" smtClean="0"/>
              <a:t>Insert </a:t>
            </a:r>
            <a:r>
              <a:rPr lang="en-US" baseline="0" dirty="0" err="1" smtClean="0"/>
              <a:t>pics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19</a:t>
            </a:fld>
            <a:endParaRPr lang="en-US"/>
          </a:p>
        </p:txBody>
      </p:sp>
    </p:spTree>
    <p:extLst>
      <p:ext uri="{BB962C8B-B14F-4D97-AF65-F5344CB8AC3E}">
        <p14:creationId xmlns:p14="http://schemas.microsoft.com/office/powerpoint/2010/main" val="2280054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Here’s another way of</a:t>
            </a:r>
            <a:r>
              <a:rPr lang="en-US" sz="1200" kern="1200" baseline="0" dirty="0" smtClean="0">
                <a:solidFill>
                  <a:schemeClr val="tx1"/>
                </a:solidFill>
                <a:effectLst/>
                <a:latin typeface="+mn-lt"/>
                <a:ea typeface="+mn-ea"/>
                <a:cs typeface="+mn-cs"/>
              </a:rPr>
              <a:t> presenting the data. This is a network of phage-host interactions. In this case the host is a human (rather than a bacterium). </a:t>
            </a:r>
          </a:p>
          <a:p>
            <a:r>
              <a:rPr lang="en-US" sz="1200" kern="1200" baseline="0" dirty="0" smtClean="0">
                <a:solidFill>
                  <a:schemeClr val="tx1"/>
                </a:solidFill>
                <a:effectLst/>
                <a:latin typeface="+mn-lt"/>
                <a:ea typeface="+mn-ea"/>
                <a:cs typeface="+mn-cs"/>
              </a:rPr>
              <a:t>The salient features of this network and the HA network which I won’t show in the interest of time, is that there are only one or two dominant OTUs in each person’s mouth</a:t>
            </a:r>
          </a:p>
          <a:p>
            <a:r>
              <a:rPr lang="en-US" sz="1200" kern="1200" baseline="0" dirty="0" smtClean="0">
                <a:solidFill>
                  <a:schemeClr val="tx1"/>
                </a:solidFill>
                <a:effectLst/>
                <a:latin typeface="+mn-lt"/>
                <a:ea typeface="+mn-ea"/>
                <a:cs typeface="+mn-cs"/>
              </a:rPr>
              <a:t>Moreover, from this degree distribution, we can tell than more than 50% of OTUs are only present in one person. So this explains the unique patterns we see. </a:t>
            </a:r>
          </a:p>
          <a:p>
            <a:r>
              <a:rPr lang="en-US" sz="1200" kern="1200" baseline="0" dirty="0" smtClean="0">
                <a:solidFill>
                  <a:schemeClr val="tx1"/>
                </a:solidFill>
                <a:effectLst/>
                <a:latin typeface="+mn-lt"/>
                <a:ea typeface="+mn-ea"/>
                <a:cs typeface="+mn-cs"/>
              </a:rPr>
              <a:t>In addition, only a few OTUs are present in all individuals, and it’s from this pool that the dominant OTUs arise. </a:t>
            </a:r>
          </a:p>
          <a:p>
            <a:r>
              <a:rPr lang="en-US" sz="1200" kern="1200" baseline="0" dirty="0" smtClean="0">
                <a:solidFill>
                  <a:schemeClr val="tx1"/>
                </a:solidFill>
                <a:effectLst/>
                <a:latin typeface="+mn-lt"/>
                <a:ea typeface="+mn-ea"/>
                <a:cs typeface="+mn-cs"/>
              </a:rPr>
              <a:t>So I am now thinking about what the implications of this particular network structure is…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HB1 phage-host network and degree distribution. A) Two types of nodes exist: OTU nodes (purple), and subject nodes. Subject nodes and edges are color-coded based on the individual they represent. Each directed edge connects an individual to a phage OTU that he/she harbors, and the edge weight is proportional to the relative abundance of the OTU in that individual’s oral community. OTU node sizes and labels are proportional to the number of individuals the OTU is present in. For OTU nodes, the node ID is the OTU ID, which can be matched to IDs in SI Tables 2 and 3 for obtaining taxonomic information regarding each OTU’s representative sequence. See SI Figure 12 to see a similar network that shows OTUs present at different oral sites. B) The degree distribution of HB1 phage-host network. This distribution was obtained by making a histogram of OTU in-degree, or the number of individuals that OTU is present in. </a:t>
            </a:r>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20</a:t>
            </a:fld>
            <a:endParaRPr lang="en-US"/>
          </a:p>
        </p:txBody>
      </p:sp>
    </p:spTree>
    <p:extLst>
      <p:ext uri="{BB962C8B-B14F-4D97-AF65-F5344CB8AC3E}">
        <p14:creationId xmlns:p14="http://schemas.microsoft.com/office/powerpoint/2010/main" val="3263721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4977F-6AF2-6147-BC62-3873A4D5F0AD}" type="slidenum">
              <a:rPr lang="en-US" smtClean="0"/>
              <a:t>21</a:t>
            </a:fld>
            <a:endParaRPr lang="en-US"/>
          </a:p>
        </p:txBody>
      </p:sp>
    </p:spTree>
    <p:extLst>
      <p:ext uri="{BB962C8B-B14F-4D97-AF65-F5344CB8AC3E}">
        <p14:creationId xmlns:p14="http://schemas.microsoft.com/office/powerpoint/2010/main" val="281393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HA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across different oral sites and subjects. A) Subject 16 HA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captured from the tongue dorsum surface, hard palate, </a:t>
            </a:r>
            <a:r>
              <a:rPr lang="en-US" sz="1200" kern="1200" dirty="0" err="1" smtClean="0">
                <a:solidFill>
                  <a:schemeClr val="tx1"/>
                </a:solidFill>
                <a:effectLst/>
                <a:latin typeface="+mn-lt"/>
                <a:ea typeface="+mn-ea"/>
                <a:cs typeface="+mn-cs"/>
              </a:rPr>
              <a:t>buccal</a:t>
            </a:r>
            <a:r>
              <a:rPr lang="en-US" sz="1200" kern="1200" dirty="0" smtClean="0">
                <a:solidFill>
                  <a:schemeClr val="tx1"/>
                </a:solidFill>
                <a:effectLst/>
                <a:latin typeface="+mn-lt"/>
                <a:ea typeface="+mn-ea"/>
                <a:cs typeface="+mn-cs"/>
              </a:rPr>
              <a:t> mucosa, and tongue ventral surfaces. B) Subject 16, 39 and 12 HA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obtained from the tongue dorsum. Each </a:t>
            </a:r>
            <a:r>
              <a:rPr lang="en-US" sz="1200" kern="1200" dirty="0" err="1" smtClean="0">
                <a:solidFill>
                  <a:schemeClr val="tx1"/>
                </a:solidFill>
                <a:effectLst/>
                <a:latin typeface="+mn-lt"/>
                <a:ea typeface="+mn-ea"/>
                <a:cs typeface="+mn-cs"/>
              </a:rPr>
              <a:t>phageprint</a:t>
            </a:r>
            <a:r>
              <a:rPr lang="en-US" sz="1200" kern="1200" dirty="0" smtClean="0">
                <a:solidFill>
                  <a:schemeClr val="tx1"/>
                </a:solidFill>
                <a:effectLst/>
                <a:latin typeface="+mn-lt"/>
                <a:ea typeface="+mn-ea"/>
                <a:cs typeface="+mn-cs"/>
              </a:rPr>
              <a:t> is composed of x OTUs listed in the same order on the x-axis. The relative abundance of each OTU is shown on the y-axis. In panel A, the second and third display the </a:t>
            </a:r>
            <a:r>
              <a:rPr lang="en-US" sz="1200" kern="1200" dirty="0" err="1" smtClean="0">
                <a:solidFill>
                  <a:schemeClr val="tx1"/>
                </a:solidFill>
                <a:effectLst/>
                <a:latin typeface="+mn-lt"/>
                <a:ea typeface="+mn-ea"/>
                <a:cs typeface="+mn-cs"/>
              </a:rPr>
              <a:t>phageprint</a:t>
            </a:r>
            <a:r>
              <a:rPr lang="en-US" sz="1200" kern="1200" dirty="0" smtClean="0">
                <a:solidFill>
                  <a:schemeClr val="tx1"/>
                </a:solidFill>
                <a:effectLst/>
                <a:latin typeface="+mn-lt"/>
                <a:ea typeface="+mn-ea"/>
                <a:cs typeface="+mn-cs"/>
              </a:rPr>
              <a:t> in the first column at two different zooms, displaying rare OTU abundance patterns. In panel B too, the second column displays rare OTUs comprising less than 10% of total population. </a:t>
            </a:r>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24</a:t>
            </a:fld>
            <a:endParaRPr lang="en-US"/>
          </a:p>
        </p:txBody>
      </p:sp>
    </p:spTree>
    <p:extLst>
      <p:ext uri="{BB962C8B-B14F-4D97-AF65-F5344CB8AC3E}">
        <p14:creationId xmlns:p14="http://schemas.microsoft.com/office/powerpoint/2010/main" val="1740737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Phage biogeography patterns in the human mouth. Six different oral sites were tested for presence of phage markers HA, HB1, and PCA2. Each hexagon summarizes the community structure of a particular phage family across different oral sites within a given individual. Each vertex of a hexagon symbolizes an oral site, and the presence of a marker is signified by a filled-in vertex. The marker is considered present at an oral site if at least 4000 high-quality sequences (see Rarefaction, see QC) belonging to a </a:t>
            </a:r>
            <a:r>
              <a:rPr lang="en-US" sz="1200" kern="1200" dirty="0" err="1" smtClean="0">
                <a:solidFill>
                  <a:schemeClr val="tx1"/>
                </a:solidFill>
                <a:effectLst/>
                <a:latin typeface="+mn-lt"/>
                <a:ea typeface="+mn-ea"/>
                <a:cs typeface="+mn-cs"/>
              </a:rPr>
              <a:t>terminase</a:t>
            </a:r>
            <a:r>
              <a:rPr lang="en-US" sz="1200" kern="1200" dirty="0" smtClean="0">
                <a:solidFill>
                  <a:schemeClr val="tx1"/>
                </a:solidFill>
                <a:effectLst/>
                <a:latin typeface="+mn-lt"/>
                <a:ea typeface="+mn-ea"/>
                <a:cs typeface="+mn-cs"/>
              </a:rPr>
              <a:t> family are found at that oral site. The unfilled vertices are those samples that did not harbor phage markers. The missing vertices, correspond to samples that were unavailable and consequently were not tested for presence/absence of phage makers. The edges connecting different vertices represent the similarity of the phage community at one oral site to another. The thicker the edge, the more similar are the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of the two connected oral sites. Here, the measure of similarity is the Pearson correlation value obtained by the pair-wise comparison of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from different oral sites. </a:t>
            </a:r>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32</a:t>
            </a:fld>
            <a:endParaRPr lang="en-US"/>
          </a:p>
        </p:txBody>
      </p:sp>
    </p:spTree>
    <p:extLst>
      <p:ext uri="{BB962C8B-B14F-4D97-AF65-F5344CB8AC3E}">
        <p14:creationId xmlns:p14="http://schemas.microsoft.com/office/powerpoint/2010/main" val="354160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55FC57-FCEA-EC46-A952-877262A7DB36}" type="slidenum">
              <a:rPr lang="en-US" smtClean="0"/>
              <a:t>2</a:t>
            </a:fld>
            <a:endParaRPr lang="en-US"/>
          </a:p>
        </p:txBody>
      </p:sp>
    </p:spTree>
    <p:extLst>
      <p:ext uri="{BB962C8B-B14F-4D97-AF65-F5344CB8AC3E}">
        <p14:creationId xmlns:p14="http://schemas.microsoft.com/office/powerpoint/2010/main" val="110251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process</a:t>
            </a:r>
            <a:r>
              <a:rPr lang="en-US" baseline="0" dirty="0" smtClean="0"/>
              <a:t> is analogous to the conversations we’ve had about blasting different databases against each other in order to find common elements within “</a:t>
            </a:r>
            <a:r>
              <a:rPr lang="en-US" baseline="0" dirty="0" err="1" smtClean="0"/>
              <a:t>blastproof</a:t>
            </a:r>
            <a:r>
              <a:rPr lang="en-US" baseline="0" dirty="0" smtClean="0"/>
              <a:t>” sequences. </a:t>
            </a:r>
          </a:p>
          <a:p>
            <a:endParaRPr lang="en-US" baseline="0" dirty="0" smtClean="0"/>
          </a:p>
          <a:p>
            <a:r>
              <a:rPr lang="en-US" baseline="0" dirty="0" smtClean="0"/>
              <a:t>7 phage </a:t>
            </a:r>
            <a:r>
              <a:rPr lang="en-US" baseline="0" dirty="0" err="1" smtClean="0"/>
              <a:t>TerL</a:t>
            </a:r>
            <a:r>
              <a:rPr lang="en-US" baseline="0" dirty="0" smtClean="0"/>
              <a:t> families that are non-homologous were selected but as you’ll see we will have focused on a few of the most abundant markers.</a:t>
            </a:r>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4</a:t>
            </a:fld>
            <a:endParaRPr lang="en-US"/>
          </a:p>
        </p:txBody>
      </p:sp>
    </p:spTree>
    <p:extLst>
      <p:ext uri="{BB962C8B-B14F-4D97-AF65-F5344CB8AC3E}">
        <p14:creationId xmlns:p14="http://schemas.microsoft.com/office/powerpoint/2010/main" val="1037321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sequence our </a:t>
            </a:r>
            <a:r>
              <a:rPr lang="en-US" baseline="0" dirty="0" err="1" smtClean="0"/>
              <a:t>pcr</a:t>
            </a:r>
            <a:r>
              <a:rPr lang="en-US" baseline="0" dirty="0" smtClean="0"/>
              <a:t> products, we use </a:t>
            </a:r>
            <a:r>
              <a:rPr lang="en-US" baseline="0" dirty="0" err="1" smtClean="0"/>
              <a:t>miseq</a:t>
            </a:r>
            <a:r>
              <a:rPr lang="en-US" baseline="0" dirty="0" smtClean="0"/>
              <a:t> runs because they allow the longest reads available through </a:t>
            </a:r>
            <a:r>
              <a:rPr lang="en-US" baseline="0" dirty="0" err="1" smtClean="0"/>
              <a:t>illumina</a:t>
            </a:r>
            <a:r>
              <a:rPr lang="en-US" baseline="0" dirty="0" smtClean="0"/>
              <a:t>.</a:t>
            </a:r>
          </a:p>
          <a:p>
            <a:r>
              <a:rPr lang="en-US" baseline="0" dirty="0" smtClean="0"/>
              <a:t>This enables us to read every marker sequence twice. </a:t>
            </a:r>
          </a:p>
          <a:p>
            <a:r>
              <a:rPr lang="en-US" baseline="0" dirty="0" smtClean="0"/>
              <a:t>When we join the reads, we’re able to detect any mismatches across the paired reads and eliminate the pair</a:t>
            </a:r>
          </a:p>
          <a:p>
            <a:r>
              <a:rPr lang="en-US" baseline="0" dirty="0" smtClean="0"/>
              <a:t>So this gets rid of the majority of base call errors in sequencing</a:t>
            </a:r>
          </a:p>
          <a:p>
            <a:r>
              <a:rPr lang="en-US" baseline="0" dirty="0" smtClean="0"/>
              <a:t> </a:t>
            </a:r>
          </a:p>
          <a:p>
            <a:r>
              <a:rPr lang="en-US" baseline="0" dirty="0" smtClean="0"/>
              <a:t>We then apply several other filters, eliminating sequences with low-quality bases, or sequences that have the wrong barcode length, or incorrect barcode sequence</a:t>
            </a:r>
          </a:p>
          <a:p>
            <a:r>
              <a:rPr lang="en-US" baseline="0" dirty="0" smtClean="0"/>
              <a:t>we then randomly pick x number of sequences per sample, and this is called rarefaction. It’s to avoid coverage bias. And we’ve done a study to </a:t>
            </a:r>
            <a:r>
              <a:rPr lang="en-US" baseline="0" dirty="0" err="1" smtClean="0"/>
              <a:t>deterimine</a:t>
            </a:r>
            <a:r>
              <a:rPr lang="en-US" baseline="0" dirty="0" smtClean="0"/>
              <a:t> the min number of sequences that are required to capture the total diversity of sequences in a sample</a:t>
            </a:r>
          </a:p>
          <a:p>
            <a:endParaRPr lang="en-US" baseline="0" dirty="0" smtClean="0"/>
          </a:p>
          <a:p>
            <a:r>
              <a:rPr lang="en-US" baseline="0" dirty="0" smtClean="0"/>
              <a:t>We cluster sequences based on sequence similarity</a:t>
            </a:r>
          </a:p>
          <a:p>
            <a:r>
              <a:rPr lang="en-US" baseline="0" dirty="0" smtClean="0"/>
              <a:t>clusters are called OTUs, or operational taxonomic units, and in microbiology they are synonymous with bacterial species. </a:t>
            </a:r>
          </a:p>
          <a:p>
            <a:endParaRPr lang="en-US" baseline="0" dirty="0" smtClean="0"/>
          </a:p>
          <a:p>
            <a:r>
              <a:rPr lang="en-US" baseline="0" dirty="0" smtClean="0"/>
              <a:t>We then apply another filter to get rid of noise-induced OTUs. And I’ll get to that in a few slides</a:t>
            </a:r>
          </a:p>
          <a:p>
            <a:endParaRPr lang="en-US" baseline="0" dirty="0" smtClean="0"/>
          </a:p>
          <a:p>
            <a:r>
              <a:rPr lang="en-US" baseline="0" dirty="0" smtClean="0"/>
              <a:t>And finally, the output of interest are traces of cluster abundances in samples. These abundance traces would then be a measure of phage population composition with a particular environment</a:t>
            </a:r>
          </a:p>
        </p:txBody>
      </p:sp>
      <p:sp>
        <p:nvSpPr>
          <p:cNvPr id="4" name="Slide Number Placeholder 3"/>
          <p:cNvSpPr>
            <a:spLocks noGrp="1"/>
          </p:cNvSpPr>
          <p:nvPr>
            <p:ph type="sldNum" sz="quarter" idx="10"/>
          </p:nvPr>
        </p:nvSpPr>
        <p:spPr/>
        <p:txBody>
          <a:bodyPr/>
          <a:lstStyle/>
          <a:p>
            <a:fld id="{7055FC57-FCEA-EC46-A952-877262A7DB36}" type="slidenum">
              <a:rPr lang="en-US" smtClean="0"/>
              <a:t>7</a:t>
            </a:fld>
            <a:endParaRPr lang="en-US"/>
          </a:p>
        </p:txBody>
      </p:sp>
    </p:spTree>
    <p:extLst>
      <p:ext uri="{BB962C8B-B14F-4D97-AF65-F5344CB8AC3E}">
        <p14:creationId xmlns:p14="http://schemas.microsoft.com/office/powerpoint/2010/main" val="902569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 want to show a</a:t>
            </a:r>
            <a:r>
              <a:rPr lang="en-US" baseline="0" dirty="0" smtClean="0"/>
              <a:t> binary depiction of results … just to show presence / absence of markers in samples</a:t>
            </a:r>
          </a:p>
          <a:p>
            <a:r>
              <a:rPr lang="en-US" baseline="0" dirty="0" smtClean="0"/>
              <a:t>Then I’ll delve deeper into sequence data. </a:t>
            </a:r>
          </a:p>
          <a:p>
            <a:endParaRPr lang="en-US" baseline="0" dirty="0" smtClean="0"/>
          </a:p>
          <a:p>
            <a:r>
              <a:rPr lang="en-US" baseline="0" dirty="0" smtClean="0"/>
              <a:t>The markers are color coded here. So for instance, in subject 12’s tongue dorsum all markers are present. The unfilled circles are those sites that didn’t have a particular  marker present. </a:t>
            </a:r>
          </a:p>
        </p:txBody>
      </p:sp>
      <p:sp>
        <p:nvSpPr>
          <p:cNvPr id="4" name="Slide Number Placeholder 3"/>
          <p:cNvSpPr>
            <a:spLocks noGrp="1"/>
          </p:cNvSpPr>
          <p:nvPr>
            <p:ph type="sldNum" sz="quarter" idx="10"/>
          </p:nvPr>
        </p:nvSpPr>
        <p:spPr/>
        <p:txBody>
          <a:bodyPr/>
          <a:lstStyle/>
          <a:p>
            <a:fld id="{7055FC57-FCEA-EC46-A952-877262A7DB36}" type="slidenum">
              <a:rPr lang="en-US" smtClean="0"/>
              <a:t>8</a:t>
            </a:fld>
            <a:endParaRPr lang="en-US"/>
          </a:p>
        </p:txBody>
      </p:sp>
    </p:spTree>
    <p:extLst>
      <p:ext uri="{BB962C8B-B14F-4D97-AF65-F5344CB8AC3E}">
        <p14:creationId xmlns:p14="http://schemas.microsoft.com/office/powerpoint/2010/main" val="2848001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Let’s dive</a:t>
            </a:r>
            <a:r>
              <a:rPr lang="en-US" sz="1200" baseline="0" dirty="0" smtClean="0"/>
              <a:t> into sequence data with a fun example. </a:t>
            </a:r>
            <a:endParaRPr lang="en-US" sz="1200" dirty="0" smtClean="0"/>
          </a:p>
          <a:p>
            <a:r>
              <a:rPr lang="en-US" sz="1200" dirty="0" smtClean="0"/>
              <a:t>Here we did a study where</a:t>
            </a:r>
            <a:r>
              <a:rPr lang="en-US" sz="1200" baseline="0" dirty="0" smtClean="0"/>
              <a:t> my sister and I took a sample from the top surface of our tongue, right after brushing, and 24 hours later.</a:t>
            </a:r>
          </a:p>
          <a:p>
            <a:r>
              <a:rPr lang="en-US" sz="1200" baseline="0" dirty="0" smtClean="0"/>
              <a:t> And during this study we were living together and eating more or less the same things. </a:t>
            </a:r>
            <a:endParaRPr lang="en-US" sz="1200" dirty="0" smtClean="0"/>
          </a:p>
          <a:p>
            <a:r>
              <a:rPr lang="en-US" sz="1200" baseline="0" dirty="0" smtClean="0"/>
              <a:t>This is the population composition of phage HB1 in my mouth. It’s entirely dominated by one OTU.</a:t>
            </a:r>
          </a:p>
          <a:p>
            <a:r>
              <a:rPr lang="en-US" sz="1200" baseline="0" dirty="0" smtClean="0"/>
              <a:t> Here’s the zoomed in version of the top trace showing OTUs that are present as less than 1% of the total population.</a:t>
            </a:r>
          </a:p>
          <a:p>
            <a:r>
              <a:rPr lang="en-US" sz="1200" baseline="0" dirty="0" smtClean="0"/>
              <a:t>So that’s my data, and here’s my sister’s. There are several things in common. </a:t>
            </a:r>
          </a:p>
          <a:p>
            <a:r>
              <a:rPr lang="en-US" sz="1200" baseline="0" dirty="0" smtClean="0"/>
              <a:t>First, again the population in this sample is dominated by one OTU. And the second thing is that over 24 hours the traces are nearly identical. </a:t>
            </a:r>
          </a:p>
          <a:p>
            <a:endParaRPr lang="en-US" sz="1200" dirty="0" smtClean="0"/>
          </a:p>
          <a:p>
            <a:endParaRPr lang="en-US" sz="1200" dirty="0" smtClean="0"/>
          </a:p>
          <a:p>
            <a:r>
              <a:rPr lang="en-US" sz="1200" dirty="0" smtClean="0"/>
              <a:t>Sibling 1 (top graphs), Sibling 2 (bottom graphs). Marker 5 (HA): 423 OTUs at 97% sequences similarity threshold, two time points (t=0, t=24 </a:t>
            </a:r>
            <a:r>
              <a:rPr lang="en-US" sz="1200" dirty="0" err="1" smtClean="0"/>
              <a:t>hr</a:t>
            </a:r>
            <a:r>
              <a:rPr lang="en-US" sz="1200" dirty="0" smtClean="0"/>
              <a:t>) from tongue dorsum. </a:t>
            </a:r>
          </a:p>
          <a:p>
            <a:r>
              <a:rPr lang="en-US" sz="1200" dirty="0" smtClean="0"/>
              <a:t>Pink: t=24 hour, Aqua: t=0 (right after brushing teeth and tongue dorsum).  Different abundance scales are shown. Pi charts represent the same data as bar charts.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9</a:t>
            </a:fld>
            <a:endParaRPr lang="en-US"/>
          </a:p>
        </p:txBody>
      </p:sp>
    </p:spTree>
    <p:extLst>
      <p:ext uri="{BB962C8B-B14F-4D97-AF65-F5344CB8AC3E}">
        <p14:creationId xmlns:p14="http://schemas.microsoft.com/office/powerpoint/2010/main" val="159390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11</a:t>
            </a:fld>
            <a:endParaRPr lang="en-US"/>
          </a:p>
        </p:txBody>
      </p:sp>
    </p:spTree>
    <p:extLst>
      <p:ext uri="{BB962C8B-B14F-4D97-AF65-F5344CB8AC3E}">
        <p14:creationId xmlns:p14="http://schemas.microsoft.com/office/powerpoint/2010/main" val="14438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Pearson correlation matrix of all HB1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spanning 9 subjects and four oral sites. Each </a:t>
            </a:r>
            <a:r>
              <a:rPr lang="en-US" sz="1200" kern="1200" dirty="0" err="1" smtClean="0">
                <a:solidFill>
                  <a:schemeClr val="tx1"/>
                </a:solidFill>
                <a:effectLst/>
                <a:latin typeface="+mn-lt"/>
                <a:ea typeface="+mn-ea"/>
                <a:cs typeface="+mn-cs"/>
              </a:rPr>
              <a:t>phageprint</a:t>
            </a:r>
            <a:r>
              <a:rPr lang="en-US" sz="1200" kern="1200" dirty="0" smtClean="0">
                <a:solidFill>
                  <a:schemeClr val="tx1"/>
                </a:solidFill>
                <a:effectLst/>
                <a:latin typeface="+mn-lt"/>
                <a:ea typeface="+mn-ea"/>
                <a:cs typeface="+mn-cs"/>
              </a:rPr>
              <a:t> is derived from the analysis of 4000 sequences associated with an individual and a particular oral site. OTUs are defined at 98% sequence similarity and OTUs with less than or equal to 0.1% relative abundance across all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were filtered out (see some section in SI). The r-matrix is visualized via a </a:t>
            </a:r>
            <a:r>
              <a:rPr lang="en-US" sz="1200" kern="1200" dirty="0" err="1" smtClean="0">
                <a:solidFill>
                  <a:schemeClr val="tx1"/>
                </a:solidFill>
                <a:effectLst/>
                <a:latin typeface="+mn-lt"/>
                <a:ea typeface="+mn-ea"/>
                <a:cs typeface="+mn-cs"/>
              </a:rPr>
              <a:t>heatmap</a:t>
            </a:r>
            <a:r>
              <a:rPr lang="en-US" sz="1200" kern="1200" dirty="0" smtClean="0">
                <a:solidFill>
                  <a:schemeClr val="tx1"/>
                </a:solidFill>
                <a:effectLst/>
                <a:latin typeface="+mn-lt"/>
                <a:ea typeface="+mn-ea"/>
                <a:cs typeface="+mn-cs"/>
              </a:rPr>
              <a:t> that ranges from -0.02 </a:t>
            </a:r>
            <a:r>
              <a:rPr lang="en-US" sz="1200" kern="1200" dirty="0" err="1" smtClean="0">
                <a:solidFill>
                  <a:schemeClr val="tx1"/>
                </a:solidFill>
                <a:effectLst/>
                <a:latin typeface="+mn-lt"/>
                <a:ea typeface="+mn-ea"/>
                <a:cs typeface="+mn-cs"/>
              </a:rPr>
              <a:t>r-value</a:t>
            </a:r>
            <a:r>
              <a:rPr lang="en-US" sz="1200" kern="1200" dirty="0" smtClean="0">
                <a:solidFill>
                  <a:schemeClr val="tx1"/>
                </a:solidFill>
                <a:effectLst/>
                <a:latin typeface="+mn-lt"/>
                <a:ea typeface="+mn-ea"/>
                <a:cs typeface="+mn-cs"/>
              </a:rPr>
              <a:t> (green) to 1 (white).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are color-coded based on the individual they originate from. Oral sites shown to be positive for the HB1 marker are the tongue dorsum (TD), </a:t>
            </a:r>
            <a:r>
              <a:rPr lang="en-US" sz="1200" kern="1200" dirty="0" err="1" smtClean="0">
                <a:solidFill>
                  <a:schemeClr val="tx1"/>
                </a:solidFill>
                <a:effectLst/>
                <a:latin typeface="+mn-lt"/>
                <a:ea typeface="+mn-ea"/>
                <a:cs typeface="+mn-cs"/>
              </a:rPr>
              <a:t>buccal</a:t>
            </a:r>
            <a:r>
              <a:rPr lang="en-US" sz="1200" kern="1200" dirty="0" smtClean="0">
                <a:solidFill>
                  <a:schemeClr val="tx1"/>
                </a:solidFill>
                <a:effectLst/>
                <a:latin typeface="+mn-lt"/>
                <a:ea typeface="+mn-ea"/>
                <a:cs typeface="+mn-cs"/>
              </a:rPr>
              <a:t> mucosa (BM), supra-gingiva (SP), and sub-gingiva (SB). Samples whose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have been replicated at least twice and averaged have an asterisk next to them (see some section in SI). </a:t>
            </a:r>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12</a:t>
            </a:fld>
            <a:endParaRPr lang="en-US"/>
          </a:p>
        </p:txBody>
      </p:sp>
    </p:spTree>
    <p:extLst>
      <p:ext uri="{BB962C8B-B14F-4D97-AF65-F5344CB8AC3E}">
        <p14:creationId xmlns:p14="http://schemas.microsoft.com/office/powerpoint/2010/main" val="239059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a:t>
            </a:r>
            <a:r>
              <a:rPr lang="en-US" sz="1200" kern="1200" baseline="0" dirty="0" smtClean="0">
                <a:solidFill>
                  <a:schemeClr val="tx1"/>
                </a:solidFill>
                <a:effectLst/>
                <a:latin typeface="+mn-lt"/>
                <a:ea typeface="+mn-ea"/>
                <a:cs typeface="+mn-cs"/>
              </a:rPr>
              <a:t> too, the off diagonal </a:t>
            </a:r>
            <a:r>
              <a:rPr lang="en-US" sz="1200" kern="1200" baseline="0" dirty="0" err="1" smtClean="0">
                <a:solidFill>
                  <a:schemeClr val="tx1"/>
                </a:solidFill>
                <a:effectLst/>
                <a:latin typeface="+mn-lt"/>
                <a:ea typeface="+mn-ea"/>
                <a:cs typeface="+mn-cs"/>
              </a:rPr>
              <a:t>elem</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Pearson correlation matrix of all HA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encompassing 11 subjects and six oral sites. Each </a:t>
            </a:r>
            <a:r>
              <a:rPr lang="en-US" sz="1200" kern="1200" dirty="0" err="1" smtClean="0">
                <a:solidFill>
                  <a:schemeClr val="tx1"/>
                </a:solidFill>
                <a:effectLst/>
                <a:latin typeface="+mn-lt"/>
                <a:ea typeface="+mn-ea"/>
                <a:cs typeface="+mn-cs"/>
              </a:rPr>
              <a:t>phageprint</a:t>
            </a:r>
            <a:r>
              <a:rPr lang="en-US" sz="1200" kern="1200" dirty="0" smtClean="0">
                <a:solidFill>
                  <a:schemeClr val="tx1"/>
                </a:solidFill>
                <a:effectLst/>
                <a:latin typeface="+mn-lt"/>
                <a:ea typeface="+mn-ea"/>
                <a:cs typeface="+mn-cs"/>
              </a:rPr>
              <a:t> is derived from the analysis of 4000 sequences associated with an individual and a particular oral site. OTUs are defined at 95% sequence similarity and OTUs with less than or equal to 0.1% relative abundance across all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were filtered out (see some section in SI). The r-matrix is visualized via a </a:t>
            </a:r>
            <a:r>
              <a:rPr lang="en-US" sz="1200" kern="1200" dirty="0" err="1" smtClean="0">
                <a:solidFill>
                  <a:schemeClr val="tx1"/>
                </a:solidFill>
                <a:effectLst/>
                <a:latin typeface="+mn-lt"/>
                <a:ea typeface="+mn-ea"/>
                <a:cs typeface="+mn-cs"/>
              </a:rPr>
              <a:t>heatmap</a:t>
            </a:r>
            <a:r>
              <a:rPr lang="en-US" sz="1200" kern="1200" dirty="0" smtClean="0">
                <a:solidFill>
                  <a:schemeClr val="tx1"/>
                </a:solidFill>
                <a:effectLst/>
                <a:latin typeface="+mn-lt"/>
                <a:ea typeface="+mn-ea"/>
                <a:cs typeface="+mn-cs"/>
              </a:rPr>
              <a:t> that ranges from -0.02 </a:t>
            </a:r>
            <a:r>
              <a:rPr lang="en-US" sz="1200" kern="1200" dirty="0" err="1" smtClean="0">
                <a:solidFill>
                  <a:schemeClr val="tx1"/>
                </a:solidFill>
                <a:effectLst/>
                <a:latin typeface="+mn-lt"/>
                <a:ea typeface="+mn-ea"/>
                <a:cs typeface="+mn-cs"/>
              </a:rPr>
              <a:t>r-value</a:t>
            </a:r>
            <a:r>
              <a:rPr lang="en-US" sz="1200" kern="1200" dirty="0" smtClean="0">
                <a:solidFill>
                  <a:schemeClr val="tx1"/>
                </a:solidFill>
                <a:effectLst/>
                <a:latin typeface="+mn-lt"/>
                <a:ea typeface="+mn-ea"/>
                <a:cs typeface="+mn-cs"/>
              </a:rPr>
              <a:t> (green) to 1 (white).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are color-coded based on the individual they originate from. Oral sites shown are the tongue dorsum (TD), </a:t>
            </a:r>
            <a:r>
              <a:rPr lang="en-US" sz="1200" kern="1200" dirty="0" err="1" smtClean="0">
                <a:solidFill>
                  <a:schemeClr val="tx1"/>
                </a:solidFill>
                <a:effectLst/>
                <a:latin typeface="+mn-lt"/>
                <a:ea typeface="+mn-ea"/>
                <a:cs typeface="+mn-cs"/>
              </a:rPr>
              <a:t>buccal</a:t>
            </a:r>
            <a:r>
              <a:rPr lang="en-US" sz="1200" kern="1200" dirty="0" smtClean="0">
                <a:solidFill>
                  <a:schemeClr val="tx1"/>
                </a:solidFill>
                <a:effectLst/>
                <a:latin typeface="+mn-lt"/>
                <a:ea typeface="+mn-ea"/>
                <a:cs typeface="+mn-cs"/>
              </a:rPr>
              <a:t> mucosa (BM), supra-gingiva (SP), sub-gingiva (SB), hard palate (HP), and ventral surface of the tongue (TV). Samples whose </a:t>
            </a:r>
            <a:r>
              <a:rPr lang="en-US" sz="1200" kern="1200" dirty="0" err="1" smtClean="0">
                <a:solidFill>
                  <a:schemeClr val="tx1"/>
                </a:solidFill>
                <a:effectLst/>
                <a:latin typeface="+mn-lt"/>
                <a:ea typeface="+mn-ea"/>
                <a:cs typeface="+mn-cs"/>
              </a:rPr>
              <a:t>phageprints</a:t>
            </a:r>
            <a:r>
              <a:rPr lang="en-US" sz="1200" kern="1200" dirty="0" smtClean="0">
                <a:solidFill>
                  <a:schemeClr val="tx1"/>
                </a:solidFill>
                <a:effectLst/>
                <a:latin typeface="+mn-lt"/>
                <a:ea typeface="+mn-ea"/>
                <a:cs typeface="+mn-cs"/>
              </a:rPr>
              <a:t> have been replicated at least twice and averaged have an asterisk next to them (see some section in SI). </a:t>
            </a:r>
            <a:endParaRPr lang="en-US" dirty="0"/>
          </a:p>
        </p:txBody>
      </p:sp>
      <p:sp>
        <p:nvSpPr>
          <p:cNvPr id="4" name="Slide Number Placeholder 3"/>
          <p:cNvSpPr>
            <a:spLocks noGrp="1"/>
          </p:cNvSpPr>
          <p:nvPr>
            <p:ph type="sldNum" sz="quarter" idx="10"/>
          </p:nvPr>
        </p:nvSpPr>
        <p:spPr/>
        <p:txBody>
          <a:bodyPr/>
          <a:lstStyle/>
          <a:p>
            <a:fld id="{7055FC57-FCEA-EC46-A952-877262A7DB36}" type="slidenum">
              <a:rPr lang="en-US" smtClean="0"/>
              <a:t>13</a:t>
            </a:fld>
            <a:endParaRPr lang="en-US"/>
          </a:p>
        </p:txBody>
      </p:sp>
    </p:spTree>
    <p:extLst>
      <p:ext uri="{BB962C8B-B14F-4D97-AF65-F5344CB8AC3E}">
        <p14:creationId xmlns:p14="http://schemas.microsoft.com/office/powerpoint/2010/main" val="1770078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8677" y="122110"/>
            <a:ext cx="8574087" cy="925185"/>
          </a:xfrm>
          <a:prstGeom prst="rect">
            <a:avLst/>
          </a:prstGeom>
          <a:solidFill>
            <a:schemeClr val="tx1">
              <a:lumMod val="85000"/>
              <a:lumOff val="15000"/>
              <a:alpha val="85000"/>
            </a:schemeClr>
          </a:solidFill>
        </p:spPr>
        <p:txBody>
          <a:bodyPr vert="horz" lIns="91440" tIns="45720" rIns="182880" bIns="365760" rtlCol="0" anchor="b" anchorCtr="0">
            <a:normAutofit fontScale="92500" lnSpcReduction="20000"/>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338677" y="104067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75855" y="219798"/>
            <a:ext cx="7808976" cy="451472"/>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3200" kern="1200">
                <a:solidFill>
                  <a:schemeClr val="bg1"/>
                </a:solidFill>
                <a:latin typeface="+mj-lt"/>
                <a:ea typeface="+mj-ea"/>
                <a:cs typeface="+mj-cs"/>
              </a:defRPr>
            </a:lvl1pPr>
          </a:lstStyle>
          <a:p>
            <a:r>
              <a:rPr lang="en-US" dirty="0" smtClean="0"/>
              <a:t>Click to edit Master title style</a:t>
            </a:r>
            <a:endParaRPr dirty="0"/>
          </a:p>
        </p:txBody>
      </p:sp>
      <p:sp>
        <p:nvSpPr>
          <p:cNvPr id="3" name="Subtitle 2"/>
          <p:cNvSpPr>
            <a:spLocks noGrp="1"/>
          </p:cNvSpPr>
          <p:nvPr>
            <p:ph type="subTitle" idx="1"/>
          </p:nvPr>
        </p:nvSpPr>
        <p:spPr>
          <a:xfrm>
            <a:off x="475855" y="666557"/>
            <a:ext cx="7808976"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6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n-US" smtClean="0"/>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91EFB-8E12-CC48-947E-091933790ADF}"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91EFB-8E12-CC48-947E-091933790AD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n-US" smtClean="0"/>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91EFB-8E12-CC48-947E-091933790ADF}"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91EFB-8E12-CC48-947E-091933790ADF}"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n-US" smtClean="0"/>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US" smtClean="0"/>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91EFB-8E12-CC48-947E-091933790ADF}"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4"/>
            <a:ext cx="8574087" cy="838592"/>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1877" y="1294366"/>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284163" y="630382"/>
            <a:ext cx="8574087" cy="663983"/>
          </a:xfrm>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91EFB-8E12-CC48-947E-091933790AD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n-US" smtClean="0"/>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91EFB-8E12-CC48-947E-091933790ADF}"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232009"/>
            <a:ext cx="8574087" cy="857062"/>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077196"/>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284163" y="402963"/>
            <a:ext cx="8574087" cy="694607"/>
          </a:xfrm>
        </p:spPr>
        <p:txBody>
          <a:bodyPr>
            <a:normAutofit/>
          </a:bodyPr>
          <a:lstStyle>
            <a:lvl1pPr>
              <a:defRPr sz="3600"/>
            </a:lvl1pPr>
          </a:lstStyle>
          <a:p>
            <a:r>
              <a:rPr lang="en-US" dirty="0" smtClean="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91EFB-8E12-CC48-947E-091933790ADF}"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smtClean="0"/>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smtClean="0"/>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91EFB-8E12-CC48-947E-091933790AD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n-US" smtClean="0"/>
              <a:t>Drag picture to placeholder or click icon to add</a:t>
            </a:r>
            <a:endParaRP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91EFB-8E12-CC48-947E-091933790ADF}"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n-US" smtClean="0"/>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91EFB-8E12-CC48-947E-091933790AD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791EFB-8E12-CC48-947E-091933790AD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791EFB-8E12-CC48-947E-091933790AD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791EFB-8E12-CC48-947E-091933790ADF}" type="slidenum">
              <a:rPr lang="en-US" smtClean="0"/>
              <a:t>‹#›</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A2791EFB-8E12-CC48-947E-091933790ADF}"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smtClean="0"/>
              <a:t>Click to edit Master title style</a:t>
            </a:r>
            <a:endParaRPr/>
          </a:p>
        </p:txBody>
      </p:sp>
    </p:spTree>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Lst>
  <p:hf hdr="0" ftr="0" dt="0"/>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9.png"/><Relationship Id="rId9" Type="http://schemas.openxmlformats.org/officeDocument/2006/relationships/chart" Target="../charts/chart1.xml"/><Relationship Id="rId10"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chart" Target="../charts/chart5.xml"/><Relationship Id="rId7" Type="http://schemas.openxmlformats.org/officeDocument/2006/relationships/chart" Target="../charts/chart6.xml"/><Relationship Id="rId8" Type="http://schemas.openxmlformats.org/officeDocument/2006/relationships/chart" Target="../charts/chart7.xml"/><Relationship Id="rId9" Type="http://schemas.openxmlformats.org/officeDocument/2006/relationships/chart" Target="../charts/chart8.xml"/><Relationship Id="rId10"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a:t>
            </a:r>
            <a:r>
              <a:rPr lang="en-US" dirty="0" err="1"/>
              <a:t>P</a:t>
            </a:r>
            <a:r>
              <a:rPr lang="en-US" dirty="0" err="1" smtClean="0"/>
              <a:t>hageprints</a:t>
            </a:r>
            <a:endParaRPr lang="en-US" dirty="0"/>
          </a:p>
        </p:txBody>
      </p:sp>
      <p:pic>
        <p:nvPicPr>
          <p:cNvPr id="5" name="Picture 4" descr="Screen Shot 2014-05-09 at 10.58.12 P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0" y="2102955"/>
            <a:ext cx="8892170" cy="2578757"/>
          </a:xfrm>
          <a:prstGeom prst="rect">
            <a:avLst/>
          </a:prstGeom>
        </p:spPr>
      </p:pic>
      <p:sp>
        <p:nvSpPr>
          <p:cNvPr id="6" name="TextBox 5"/>
          <p:cNvSpPr txBox="1"/>
          <p:nvPr/>
        </p:nvSpPr>
        <p:spPr>
          <a:xfrm>
            <a:off x="149727" y="5521157"/>
            <a:ext cx="2938379" cy="1200329"/>
          </a:xfrm>
          <a:prstGeom prst="rect">
            <a:avLst/>
          </a:prstGeom>
          <a:noFill/>
        </p:spPr>
        <p:txBody>
          <a:bodyPr wrap="square" rtlCol="0">
            <a:spAutoFit/>
          </a:bodyPr>
          <a:lstStyle/>
          <a:p>
            <a:r>
              <a:rPr lang="en-US" dirty="0" smtClean="0">
                <a:solidFill>
                  <a:srgbClr val="000000"/>
                </a:solidFill>
              </a:rPr>
              <a:t>Gita </a:t>
            </a:r>
            <a:r>
              <a:rPr lang="en-US" dirty="0" err="1" smtClean="0">
                <a:solidFill>
                  <a:srgbClr val="000000"/>
                </a:solidFill>
              </a:rPr>
              <a:t>Mahmoudabadi</a:t>
            </a:r>
            <a:r>
              <a:rPr lang="en-US" dirty="0" smtClean="0">
                <a:solidFill>
                  <a:srgbClr val="000000"/>
                </a:solidFill>
              </a:rPr>
              <a:t> </a:t>
            </a:r>
          </a:p>
          <a:p>
            <a:r>
              <a:rPr lang="en-US" dirty="0" smtClean="0">
                <a:solidFill>
                  <a:srgbClr val="000000"/>
                </a:solidFill>
              </a:rPr>
              <a:t>Rob Phillips Lab, Caltech</a:t>
            </a:r>
          </a:p>
          <a:p>
            <a:r>
              <a:rPr lang="en-US" dirty="0" smtClean="0">
                <a:solidFill>
                  <a:srgbClr val="000000"/>
                </a:solidFill>
              </a:rPr>
              <a:t>Group Retreat</a:t>
            </a:r>
            <a:endParaRPr lang="en-US" dirty="0" smtClean="0">
              <a:solidFill>
                <a:srgbClr val="000000"/>
              </a:solidFill>
            </a:endParaRPr>
          </a:p>
          <a:p>
            <a:r>
              <a:rPr lang="en-US" dirty="0" smtClean="0">
                <a:solidFill>
                  <a:srgbClr val="000000"/>
                </a:solidFill>
              </a:rPr>
              <a:t>May, 2015</a:t>
            </a:r>
            <a:endParaRPr lang="en-US" dirty="0">
              <a:solidFill>
                <a:srgbClr val="000000"/>
              </a:solidFill>
            </a:endParaRPr>
          </a:p>
        </p:txBody>
      </p:sp>
    </p:spTree>
    <p:extLst>
      <p:ext uri="{BB962C8B-B14F-4D97-AF65-F5344CB8AC3E}">
        <p14:creationId xmlns:p14="http://schemas.microsoft.com/office/powerpoint/2010/main" val="352290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HB1 </a:t>
            </a:r>
            <a:r>
              <a:rPr lang="en-US" dirty="0" err="1" smtClean="0"/>
              <a:t>phageprints</a:t>
            </a:r>
            <a:endParaRPr lang="en-US" dirty="0"/>
          </a:p>
        </p:txBody>
      </p:sp>
      <p:pic>
        <p:nvPicPr>
          <p:cNvPr id="4" name="Picture 3"/>
          <p:cNvPicPr>
            <a:picLocks noChangeAspect="1"/>
          </p:cNvPicPr>
          <p:nvPr/>
        </p:nvPicPr>
        <p:blipFill>
          <a:blip r:embed="rId2"/>
          <a:stretch>
            <a:fillRect/>
          </a:stretch>
        </p:blipFill>
        <p:spPr>
          <a:xfrm>
            <a:off x="284163" y="1097570"/>
            <a:ext cx="4572000" cy="2743200"/>
          </a:xfrm>
          <a:prstGeom prst="rect">
            <a:avLst/>
          </a:prstGeom>
        </p:spPr>
      </p:pic>
      <p:pic>
        <p:nvPicPr>
          <p:cNvPr id="5" name="Picture 4"/>
          <p:cNvPicPr>
            <a:picLocks noChangeAspect="1"/>
          </p:cNvPicPr>
          <p:nvPr/>
        </p:nvPicPr>
        <p:blipFill>
          <a:blip r:embed="rId3"/>
          <a:stretch>
            <a:fillRect/>
          </a:stretch>
        </p:blipFill>
        <p:spPr>
          <a:xfrm>
            <a:off x="284163" y="3410532"/>
            <a:ext cx="4572000" cy="3505200"/>
          </a:xfrm>
          <a:prstGeom prst="rect">
            <a:avLst/>
          </a:prstGeom>
        </p:spPr>
      </p:pic>
      <p:pic>
        <p:nvPicPr>
          <p:cNvPr id="6" name="Picture 5"/>
          <p:cNvPicPr>
            <a:picLocks noChangeAspect="1"/>
          </p:cNvPicPr>
          <p:nvPr/>
        </p:nvPicPr>
        <p:blipFill>
          <a:blip r:embed="rId4"/>
          <a:stretch>
            <a:fillRect/>
          </a:stretch>
        </p:blipFill>
        <p:spPr>
          <a:xfrm>
            <a:off x="4711700" y="1097570"/>
            <a:ext cx="4432300" cy="3517900"/>
          </a:xfrm>
          <a:prstGeom prst="rect">
            <a:avLst/>
          </a:prstGeom>
        </p:spPr>
      </p:pic>
      <p:pic>
        <p:nvPicPr>
          <p:cNvPr id="7" name="Picture 6"/>
          <p:cNvPicPr>
            <a:picLocks noChangeAspect="1"/>
          </p:cNvPicPr>
          <p:nvPr/>
        </p:nvPicPr>
        <p:blipFill>
          <a:blip r:embed="rId5"/>
          <a:stretch>
            <a:fillRect/>
          </a:stretch>
        </p:blipFill>
        <p:spPr>
          <a:xfrm>
            <a:off x="4711700" y="4241159"/>
            <a:ext cx="4432300" cy="2019300"/>
          </a:xfrm>
          <a:prstGeom prst="rect">
            <a:avLst/>
          </a:prstGeom>
        </p:spPr>
      </p:pic>
    </p:spTree>
    <p:extLst>
      <p:ext uri="{BB962C8B-B14F-4D97-AF65-F5344CB8AC3E}">
        <p14:creationId xmlns:p14="http://schemas.microsoft.com/office/powerpoint/2010/main" val="30306962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Pairwise correlations </a:t>
            </a:r>
            <a:endParaRPr lang="en-US" dirty="0"/>
          </a:p>
        </p:txBody>
      </p:sp>
      <p:sp>
        <p:nvSpPr>
          <p:cNvPr id="3" name="Content Placeholder 2"/>
          <p:cNvSpPr>
            <a:spLocks noGrp="1"/>
          </p:cNvSpPr>
          <p:nvPr>
            <p:ph idx="1"/>
          </p:nvPr>
        </p:nvSpPr>
        <p:spPr>
          <a:xfrm>
            <a:off x="375524" y="4903860"/>
            <a:ext cx="2976183" cy="360120"/>
          </a:xfrm>
        </p:spPr>
        <p:txBody>
          <a:bodyPr>
            <a:normAutofit lnSpcReduction="10000"/>
          </a:bodyPr>
          <a:lstStyle/>
          <a:p>
            <a:pPr marL="0" indent="0">
              <a:buNone/>
            </a:pPr>
            <a:r>
              <a:rPr lang="en-US" sz="1800" dirty="0" smtClean="0"/>
              <a:t>Pearson correlation</a:t>
            </a:r>
            <a:endParaRPr lang="en-US" sz="1800" dirty="0"/>
          </a:p>
        </p:txBody>
      </p:sp>
      <p:pic>
        <p:nvPicPr>
          <p:cNvPr id="4" name="Picture 3"/>
          <p:cNvPicPr>
            <a:picLocks/>
          </p:cNvPicPr>
          <p:nvPr/>
        </p:nvPicPr>
        <p:blipFill rotWithShape="1">
          <a:blip r:embed="rId3"/>
          <a:srcRect l="6828"/>
          <a:stretch/>
        </p:blipFill>
        <p:spPr>
          <a:xfrm>
            <a:off x="510477" y="1498733"/>
            <a:ext cx="3657600" cy="731520"/>
          </a:xfrm>
          <a:prstGeom prst="rect">
            <a:avLst/>
          </a:prstGeom>
        </p:spPr>
      </p:pic>
      <p:pic>
        <p:nvPicPr>
          <p:cNvPr id="5" name="Picture 4"/>
          <p:cNvPicPr>
            <a:picLocks/>
          </p:cNvPicPr>
          <p:nvPr/>
        </p:nvPicPr>
        <p:blipFill rotWithShape="1">
          <a:blip r:embed="rId4"/>
          <a:srcRect l="6782"/>
          <a:stretch/>
        </p:blipFill>
        <p:spPr>
          <a:xfrm>
            <a:off x="4708939" y="1498733"/>
            <a:ext cx="3657600" cy="731520"/>
          </a:xfrm>
          <a:prstGeom prst="rect">
            <a:avLst/>
          </a:prstGeom>
        </p:spPr>
      </p:pic>
      <p:sp>
        <p:nvSpPr>
          <p:cNvPr id="10" name="TextBox 9"/>
          <p:cNvSpPr txBox="1"/>
          <p:nvPr/>
        </p:nvSpPr>
        <p:spPr>
          <a:xfrm>
            <a:off x="1987074" y="2782067"/>
            <a:ext cx="2212149" cy="369332"/>
          </a:xfrm>
          <a:prstGeom prst="rect">
            <a:avLst/>
          </a:prstGeom>
          <a:noFill/>
        </p:spPr>
        <p:txBody>
          <a:bodyPr wrap="square" rtlCol="0">
            <a:spAutoFit/>
          </a:bodyPr>
          <a:lstStyle/>
          <a:p>
            <a:r>
              <a:rPr lang="en-US" dirty="0" smtClean="0"/>
              <a:t>X= [ </a:t>
            </a:r>
            <a:r>
              <a:rPr lang="en-US" dirty="0"/>
              <a:t>x</a:t>
            </a:r>
            <a:r>
              <a:rPr lang="en-US" baseline="-25000" dirty="0" smtClean="0"/>
              <a:t>1 </a:t>
            </a:r>
            <a:r>
              <a:rPr lang="en-US" dirty="0" smtClean="0"/>
              <a:t>, x</a:t>
            </a:r>
            <a:r>
              <a:rPr lang="en-US" baseline="-25000" dirty="0" smtClean="0"/>
              <a:t>2</a:t>
            </a:r>
            <a:r>
              <a:rPr lang="en-US" dirty="0" smtClean="0"/>
              <a:t> ,</a:t>
            </a:r>
            <a:r>
              <a:rPr lang="en-US" baseline="-25000" dirty="0" smtClean="0"/>
              <a:t> </a:t>
            </a:r>
            <a:r>
              <a:rPr lang="en-US" dirty="0" smtClean="0"/>
              <a:t>… , </a:t>
            </a:r>
            <a:r>
              <a:rPr lang="en-US" dirty="0" err="1"/>
              <a:t>x</a:t>
            </a:r>
            <a:r>
              <a:rPr lang="en-US" baseline="-25000" dirty="0" err="1" smtClean="0"/>
              <a:t>n</a:t>
            </a:r>
            <a:r>
              <a:rPr lang="en-US" dirty="0"/>
              <a:t>]</a:t>
            </a:r>
            <a:r>
              <a:rPr lang="en-US" dirty="0" smtClean="0"/>
              <a:t> </a:t>
            </a:r>
            <a:endParaRPr lang="en-US" dirty="0"/>
          </a:p>
        </p:txBody>
      </p:sp>
      <p:sp>
        <p:nvSpPr>
          <p:cNvPr id="38" name="TextBox 37"/>
          <p:cNvSpPr txBox="1"/>
          <p:nvPr/>
        </p:nvSpPr>
        <p:spPr>
          <a:xfrm>
            <a:off x="5162237" y="2769492"/>
            <a:ext cx="2212149" cy="369332"/>
          </a:xfrm>
          <a:prstGeom prst="rect">
            <a:avLst/>
          </a:prstGeom>
          <a:noFill/>
        </p:spPr>
        <p:txBody>
          <a:bodyPr wrap="square" rtlCol="0">
            <a:spAutoFit/>
          </a:bodyPr>
          <a:lstStyle/>
          <a:p>
            <a:r>
              <a:rPr lang="en-US" dirty="0"/>
              <a:t>Y</a:t>
            </a:r>
            <a:r>
              <a:rPr lang="en-US" dirty="0" smtClean="0"/>
              <a:t>= [ y</a:t>
            </a:r>
            <a:r>
              <a:rPr lang="en-US" baseline="-25000" dirty="0" smtClean="0"/>
              <a:t>1 </a:t>
            </a:r>
            <a:r>
              <a:rPr lang="en-US" dirty="0" smtClean="0"/>
              <a:t>, y</a:t>
            </a:r>
            <a:r>
              <a:rPr lang="en-US" baseline="-25000" dirty="0" smtClean="0"/>
              <a:t>2</a:t>
            </a:r>
            <a:r>
              <a:rPr lang="en-US" dirty="0" smtClean="0"/>
              <a:t> ,</a:t>
            </a:r>
            <a:r>
              <a:rPr lang="en-US" baseline="-25000" dirty="0" smtClean="0"/>
              <a:t> </a:t>
            </a:r>
            <a:r>
              <a:rPr lang="en-US" dirty="0" smtClean="0"/>
              <a:t>… , </a:t>
            </a:r>
            <a:r>
              <a:rPr lang="en-US" dirty="0" err="1" smtClean="0"/>
              <a:t>y</a:t>
            </a:r>
            <a:r>
              <a:rPr lang="en-US" baseline="-25000" dirty="0" err="1" smtClean="0"/>
              <a:t>n</a:t>
            </a:r>
            <a:r>
              <a:rPr lang="en-US" dirty="0"/>
              <a:t>]</a:t>
            </a:r>
            <a:r>
              <a:rPr lang="en-US" dirty="0" smtClean="0"/>
              <a:t> </a:t>
            </a:r>
            <a:endParaRPr lang="en-US" dirty="0"/>
          </a:p>
        </p:txBody>
      </p:sp>
      <p:sp>
        <p:nvSpPr>
          <p:cNvPr id="14" name="Rectangle 13"/>
          <p:cNvSpPr/>
          <p:nvPr/>
        </p:nvSpPr>
        <p:spPr>
          <a:xfrm>
            <a:off x="1636567" y="1202046"/>
            <a:ext cx="1219354" cy="369332"/>
          </a:xfrm>
          <a:prstGeom prst="rect">
            <a:avLst/>
          </a:prstGeom>
        </p:spPr>
        <p:txBody>
          <a:bodyPr wrap="none">
            <a:spAutoFit/>
          </a:bodyPr>
          <a:lstStyle/>
          <a:p>
            <a:r>
              <a:rPr lang="en-US" dirty="0" smtClean="0"/>
              <a:t>Sample 1</a:t>
            </a:r>
            <a:endParaRPr lang="en-US" dirty="0"/>
          </a:p>
        </p:txBody>
      </p:sp>
      <p:sp>
        <p:nvSpPr>
          <p:cNvPr id="39" name="Rectangle 38"/>
          <p:cNvSpPr/>
          <p:nvPr/>
        </p:nvSpPr>
        <p:spPr>
          <a:xfrm>
            <a:off x="6074479" y="1205309"/>
            <a:ext cx="1219354" cy="369332"/>
          </a:xfrm>
          <a:prstGeom prst="rect">
            <a:avLst/>
          </a:prstGeom>
        </p:spPr>
        <p:txBody>
          <a:bodyPr wrap="none">
            <a:spAutoFit/>
          </a:bodyPr>
          <a:lstStyle/>
          <a:p>
            <a:r>
              <a:rPr lang="en-US" dirty="0" smtClean="0"/>
              <a:t>Sample 2</a:t>
            </a:r>
            <a:endParaRPr lang="en-US" dirty="0"/>
          </a:p>
        </p:txBody>
      </p:sp>
      <p:sp>
        <p:nvSpPr>
          <p:cNvPr id="15" name="Down Arrow 14"/>
          <p:cNvSpPr/>
          <p:nvPr/>
        </p:nvSpPr>
        <p:spPr>
          <a:xfrm>
            <a:off x="3113381" y="2395830"/>
            <a:ext cx="414922" cy="473334"/>
          </a:xfrm>
          <a:prstGeom prst="downArrow">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0" name="Down Arrow 39"/>
          <p:cNvSpPr/>
          <p:nvPr/>
        </p:nvSpPr>
        <p:spPr>
          <a:xfrm>
            <a:off x="6231355" y="2395830"/>
            <a:ext cx="414922" cy="473334"/>
          </a:xfrm>
          <a:prstGeom prst="downArrow">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2" name="Rectangle 41"/>
          <p:cNvSpPr/>
          <p:nvPr/>
        </p:nvSpPr>
        <p:spPr>
          <a:xfrm>
            <a:off x="240247" y="2576776"/>
            <a:ext cx="1636567" cy="830997"/>
          </a:xfrm>
          <a:prstGeom prst="rect">
            <a:avLst/>
          </a:prstGeom>
        </p:spPr>
        <p:txBody>
          <a:bodyPr wrap="square">
            <a:spAutoFit/>
          </a:bodyPr>
          <a:lstStyle/>
          <a:p>
            <a:pPr algn="ctr"/>
            <a:r>
              <a:rPr lang="en-US" sz="1600" dirty="0" smtClean="0"/>
              <a:t>Relative abundance </a:t>
            </a:r>
            <a:r>
              <a:rPr lang="en-US" sz="1600" dirty="0"/>
              <a:t>vector </a:t>
            </a:r>
          </a:p>
        </p:txBody>
      </p:sp>
      <p:sp>
        <p:nvSpPr>
          <p:cNvPr id="43" name="Down Arrow 42"/>
          <p:cNvSpPr/>
          <p:nvPr/>
        </p:nvSpPr>
        <p:spPr>
          <a:xfrm>
            <a:off x="3387704" y="3274859"/>
            <a:ext cx="2573522" cy="699300"/>
          </a:xfrm>
          <a:prstGeom prst="downArrow">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89" name="Group 88"/>
          <p:cNvGrpSpPr/>
          <p:nvPr/>
        </p:nvGrpSpPr>
        <p:grpSpPr>
          <a:xfrm>
            <a:off x="2811579" y="3652927"/>
            <a:ext cx="3767957" cy="3110284"/>
            <a:chOff x="2811579" y="3652927"/>
            <a:chExt cx="3767957" cy="3110284"/>
          </a:xfrm>
        </p:grpSpPr>
        <p:sp>
          <p:nvSpPr>
            <p:cNvPr id="45" name="Rectangle 44"/>
            <p:cNvSpPr/>
            <p:nvPr/>
          </p:nvSpPr>
          <p:spPr>
            <a:xfrm>
              <a:off x="4048963" y="6393879"/>
              <a:ext cx="326269" cy="369332"/>
            </a:xfrm>
            <a:prstGeom prst="rect">
              <a:avLst/>
            </a:prstGeom>
          </p:spPr>
          <p:txBody>
            <a:bodyPr wrap="none">
              <a:spAutoFit/>
            </a:bodyPr>
            <a:lstStyle/>
            <a:p>
              <a:r>
                <a:rPr lang="en-US" dirty="0" smtClean="0"/>
                <a:t>x</a:t>
              </a:r>
              <a:r>
                <a:rPr lang="en-US" baseline="-25000" dirty="0" smtClean="0"/>
                <a:t>i</a:t>
              </a:r>
              <a:endParaRPr lang="en-US" baseline="-25000" dirty="0"/>
            </a:p>
          </p:txBody>
        </p:sp>
        <p:grpSp>
          <p:nvGrpSpPr>
            <p:cNvPr id="88" name="Group 87"/>
            <p:cNvGrpSpPr/>
            <p:nvPr/>
          </p:nvGrpSpPr>
          <p:grpSpPr>
            <a:xfrm>
              <a:off x="2811579" y="3652927"/>
              <a:ext cx="3767957" cy="3006670"/>
              <a:chOff x="2811579" y="3652927"/>
              <a:chExt cx="3767957" cy="3006670"/>
            </a:xfrm>
          </p:grpSpPr>
          <p:grpSp>
            <p:nvGrpSpPr>
              <p:cNvPr id="87" name="Group 86"/>
              <p:cNvGrpSpPr/>
              <p:nvPr/>
            </p:nvGrpSpPr>
            <p:grpSpPr>
              <a:xfrm>
                <a:off x="2982375" y="3652927"/>
                <a:ext cx="3597161" cy="2950054"/>
                <a:chOff x="2982375" y="3652927"/>
                <a:chExt cx="3597161" cy="2950054"/>
              </a:xfrm>
            </p:grpSpPr>
            <p:cxnSp>
              <p:nvCxnSpPr>
                <p:cNvPr id="73" name="Straight Arrow Connector 72"/>
                <p:cNvCxnSpPr/>
                <p:nvPr/>
              </p:nvCxnSpPr>
              <p:spPr>
                <a:xfrm flipV="1">
                  <a:off x="4184102" y="5079645"/>
                  <a:ext cx="0" cy="1409682"/>
                </a:xfrm>
                <a:prstGeom prst="straightConnector1">
                  <a:avLst/>
                </a:prstGeom>
                <a:ln>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3176380" y="5079645"/>
                  <a:ext cx="1007722" cy="129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2982375" y="3652927"/>
                  <a:ext cx="3597161" cy="2950054"/>
                  <a:chOff x="2982375" y="3652927"/>
                  <a:chExt cx="3597161" cy="2950054"/>
                </a:xfrm>
              </p:grpSpPr>
              <p:cxnSp>
                <p:nvCxnSpPr>
                  <p:cNvPr id="6" name="Straight Arrow Connector 5"/>
                  <p:cNvCxnSpPr/>
                  <p:nvPr/>
                </p:nvCxnSpPr>
                <p:spPr>
                  <a:xfrm>
                    <a:off x="3053939" y="6474931"/>
                    <a:ext cx="2907287" cy="143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176380" y="4115116"/>
                    <a:ext cx="0" cy="24878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2861733" y="3773569"/>
                    <a:ext cx="610615" cy="369332"/>
                  </a:xfrm>
                  <a:prstGeom prst="rect">
                    <a:avLst/>
                  </a:prstGeom>
                  <a:noFill/>
                </p:spPr>
                <p:txBody>
                  <a:bodyPr wrap="square" rtlCol="0">
                    <a:spAutoFit/>
                  </a:bodyPr>
                  <a:lstStyle/>
                  <a:p>
                    <a:pPr algn="ctr"/>
                    <a:r>
                      <a:rPr lang="en-US" b="1" dirty="0"/>
                      <a:t>Y</a:t>
                    </a:r>
                    <a:r>
                      <a:rPr lang="en-US" b="1" dirty="0" smtClean="0"/>
                      <a:t> </a:t>
                    </a:r>
                    <a:endParaRPr lang="en-US" b="1" dirty="0"/>
                  </a:p>
                </p:txBody>
              </p:sp>
              <p:sp>
                <p:nvSpPr>
                  <p:cNvPr id="17" name="Oval 16"/>
                  <p:cNvSpPr/>
                  <p:nvPr/>
                </p:nvSpPr>
                <p:spPr>
                  <a:xfrm>
                    <a:off x="3451757" y="5978373"/>
                    <a:ext cx="73465" cy="7440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69371" y="5975954"/>
                    <a:ext cx="73465" cy="7440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79482" y="5473687"/>
                    <a:ext cx="73465" cy="7440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138633" y="5047102"/>
                    <a:ext cx="73465" cy="7440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575667" y="5263980"/>
                    <a:ext cx="73465" cy="7440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712750" y="4738791"/>
                    <a:ext cx="73465" cy="7440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071491" y="4887603"/>
                    <a:ext cx="73465" cy="7440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171100" y="4264796"/>
                    <a:ext cx="73465" cy="7440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3399491" y="4339202"/>
                    <a:ext cx="2058369" cy="1934563"/>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594567" y="4783096"/>
                    <a:ext cx="984969" cy="332875"/>
                  </a:xfrm>
                  <a:prstGeom prst="rect">
                    <a:avLst/>
                  </a:prstGeom>
                  <a:noFill/>
                </p:spPr>
                <p:txBody>
                  <a:bodyPr wrap="square" rtlCol="0">
                    <a:spAutoFit/>
                  </a:bodyPr>
                  <a:lstStyle/>
                  <a:p>
                    <a:r>
                      <a:rPr lang="en-US" dirty="0" smtClean="0">
                        <a:solidFill>
                          <a:srgbClr val="0000FF"/>
                        </a:solidFill>
                      </a:rPr>
                      <a:t>R = 0.8</a:t>
                    </a:r>
                    <a:endParaRPr lang="en-US" dirty="0">
                      <a:solidFill>
                        <a:srgbClr val="0000FF"/>
                      </a:solidFill>
                    </a:endParaRPr>
                  </a:p>
                </p:txBody>
              </p:sp>
              <p:sp>
                <p:nvSpPr>
                  <p:cNvPr id="32" name="TextBox 31"/>
                  <p:cNvSpPr txBox="1"/>
                  <p:nvPr/>
                </p:nvSpPr>
                <p:spPr>
                  <a:xfrm>
                    <a:off x="4678318" y="5338386"/>
                    <a:ext cx="1074759" cy="525930"/>
                  </a:xfrm>
                  <a:prstGeom prst="rect">
                    <a:avLst/>
                  </a:prstGeom>
                  <a:noFill/>
                </p:spPr>
                <p:txBody>
                  <a:bodyPr wrap="square" rtlCol="0">
                    <a:spAutoFit/>
                  </a:bodyPr>
                  <a:lstStyle/>
                  <a:p>
                    <a:r>
                      <a:rPr lang="en-US" dirty="0" smtClean="0"/>
                      <a:t>Mock data</a:t>
                    </a:r>
                    <a:endParaRPr lang="en-US" dirty="0"/>
                  </a:p>
                </p:txBody>
              </p:sp>
            </p:grpSp>
          </p:grpSp>
          <p:sp>
            <p:nvSpPr>
              <p:cNvPr id="44" name="Rectangle 43"/>
              <p:cNvSpPr/>
              <p:nvPr/>
            </p:nvSpPr>
            <p:spPr>
              <a:xfrm>
                <a:off x="5986383" y="6290265"/>
                <a:ext cx="354497" cy="369332"/>
              </a:xfrm>
              <a:prstGeom prst="rect">
                <a:avLst/>
              </a:prstGeom>
            </p:spPr>
            <p:txBody>
              <a:bodyPr wrap="none">
                <a:spAutoFit/>
              </a:bodyPr>
              <a:lstStyle/>
              <a:p>
                <a:r>
                  <a:rPr lang="en-US" b="1" dirty="0"/>
                  <a:t>X</a:t>
                </a:r>
              </a:p>
            </p:txBody>
          </p:sp>
          <p:sp>
            <p:nvSpPr>
              <p:cNvPr id="46" name="Rectangle 45"/>
              <p:cNvSpPr/>
              <p:nvPr/>
            </p:nvSpPr>
            <p:spPr>
              <a:xfrm>
                <a:off x="2811579" y="4833401"/>
                <a:ext cx="339230" cy="369332"/>
              </a:xfrm>
              <a:prstGeom prst="rect">
                <a:avLst/>
              </a:prstGeom>
            </p:spPr>
            <p:txBody>
              <a:bodyPr wrap="none">
                <a:spAutoFit/>
              </a:bodyPr>
              <a:lstStyle/>
              <a:p>
                <a:r>
                  <a:rPr lang="en-US" dirty="0" err="1"/>
                  <a:t>y</a:t>
                </a:r>
                <a:r>
                  <a:rPr lang="en-US" baseline="-25000" dirty="0" err="1" smtClean="0"/>
                  <a:t>i</a:t>
                </a:r>
                <a:endParaRPr lang="en-US" baseline="-25000" dirty="0"/>
              </a:p>
            </p:txBody>
          </p:sp>
          <p:sp>
            <p:nvSpPr>
              <p:cNvPr id="65" name="Oval 64"/>
              <p:cNvSpPr/>
              <p:nvPr/>
            </p:nvSpPr>
            <p:spPr>
              <a:xfrm>
                <a:off x="5590837" y="4431521"/>
                <a:ext cx="73465" cy="74406"/>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80" name="Rectangle 79"/>
          <p:cNvSpPr/>
          <p:nvPr/>
        </p:nvSpPr>
        <p:spPr>
          <a:xfrm rot="16200000">
            <a:off x="-504524" y="1554469"/>
            <a:ext cx="1766542" cy="276999"/>
          </a:xfrm>
          <a:prstGeom prst="rect">
            <a:avLst/>
          </a:prstGeom>
        </p:spPr>
        <p:txBody>
          <a:bodyPr wrap="square">
            <a:spAutoFit/>
          </a:bodyPr>
          <a:lstStyle/>
          <a:p>
            <a:r>
              <a:rPr lang="en-US" sz="1200" dirty="0" smtClean="0"/>
              <a:t>Rel. abundance </a:t>
            </a:r>
            <a:endParaRPr lang="en-US" sz="1200" dirty="0"/>
          </a:p>
        </p:txBody>
      </p:sp>
      <p:sp>
        <p:nvSpPr>
          <p:cNvPr id="81" name="TextBox 80"/>
          <p:cNvSpPr txBox="1"/>
          <p:nvPr/>
        </p:nvSpPr>
        <p:spPr>
          <a:xfrm>
            <a:off x="1875036" y="2114156"/>
            <a:ext cx="1650186" cy="276999"/>
          </a:xfrm>
          <a:prstGeom prst="rect">
            <a:avLst/>
          </a:prstGeom>
          <a:noFill/>
        </p:spPr>
        <p:txBody>
          <a:bodyPr wrap="square" rtlCol="0">
            <a:spAutoFit/>
          </a:bodyPr>
          <a:lstStyle/>
          <a:p>
            <a:r>
              <a:rPr lang="en-US" sz="1200" dirty="0" smtClean="0"/>
              <a:t>OTUs 1:n</a:t>
            </a:r>
            <a:endParaRPr lang="en-US" sz="1200" dirty="0"/>
          </a:p>
        </p:txBody>
      </p:sp>
      <p:sp>
        <p:nvSpPr>
          <p:cNvPr id="82" name="Rectangle 81"/>
          <p:cNvSpPr/>
          <p:nvPr/>
        </p:nvSpPr>
        <p:spPr>
          <a:xfrm rot="16200000">
            <a:off x="3721943" y="1535184"/>
            <a:ext cx="1766542" cy="276999"/>
          </a:xfrm>
          <a:prstGeom prst="rect">
            <a:avLst/>
          </a:prstGeom>
        </p:spPr>
        <p:txBody>
          <a:bodyPr wrap="square">
            <a:spAutoFit/>
          </a:bodyPr>
          <a:lstStyle/>
          <a:p>
            <a:r>
              <a:rPr lang="en-US" sz="1200" dirty="0" smtClean="0"/>
              <a:t>Rel. abundance </a:t>
            </a:r>
            <a:endParaRPr lang="en-US" sz="1200" dirty="0"/>
          </a:p>
        </p:txBody>
      </p:sp>
      <p:sp>
        <p:nvSpPr>
          <p:cNvPr id="83" name="TextBox 82"/>
          <p:cNvSpPr txBox="1"/>
          <p:nvPr/>
        </p:nvSpPr>
        <p:spPr>
          <a:xfrm>
            <a:off x="6142039" y="2108381"/>
            <a:ext cx="1650186" cy="276999"/>
          </a:xfrm>
          <a:prstGeom prst="rect">
            <a:avLst/>
          </a:prstGeom>
          <a:noFill/>
        </p:spPr>
        <p:txBody>
          <a:bodyPr wrap="square" rtlCol="0">
            <a:spAutoFit/>
          </a:bodyPr>
          <a:lstStyle/>
          <a:p>
            <a:r>
              <a:rPr lang="en-US" sz="1200" dirty="0" smtClean="0"/>
              <a:t>OTUs 1:n</a:t>
            </a:r>
            <a:endParaRPr lang="en-US" sz="1200" dirty="0"/>
          </a:p>
        </p:txBody>
      </p:sp>
      <p:sp>
        <p:nvSpPr>
          <p:cNvPr id="7" name="TextBox 6"/>
          <p:cNvSpPr txBox="1"/>
          <p:nvPr/>
        </p:nvSpPr>
        <p:spPr>
          <a:xfrm>
            <a:off x="0" y="5901437"/>
            <a:ext cx="2641599" cy="861774"/>
          </a:xfrm>
          <a:prstGeom prst="rect">
            <a:avLst/>
          </a:prstGeom>
          <a:noFill/>
        </p:spPr>
        <p:txBody>
          <a:bodyPr wrap="square" rtlCol="0">
            <a:spAutoFit/>
          </a:bodyPr>
          <a:lstStyle/>
          <a:p>
            <a:pPr algn="just"/>
            <a:r>
              <a:rPr lang="en-US" sz="1200" dirty="0" smtClean="0"/>
              <a:t>Interpreting 16S </a:t>
            </a:r>
            <a:r>
              <a:rPr lang="en-US" sz="1200" dirty="0" err="1" smtClean="0"/>
              <a:t>metagenomic</a:t>
            </a:r>
            <a:r>
              <a:rPr lang="en-US" sz="1200" dirty="0" smtClean="0"/>
              <a:t> data without clustering to achieve sub OUT resolution. </a:t>
            </a:r>
          </a:p>
          <a:p>
            <a:r>
              <a:rPr lang="en-US" sz="1400" b="1" dirty="0" err="1" smtClean="0"/>
              <a:t>Tikhonov</a:t>
            </a:r>
            <a:r>
              <a:rPr lang="en-US" sz="1400" b="1" dirty="0" smtClean="0"/>
              <a:t>, et al. ISME J. 2015</a:t>
            </a:r>
            <a:endParaRPr lang="en-US" sz="1400" b="1" dirty="0"/>
          </a:p>
        </p:txBody>
      </p:sp>
    </p:spTree>
    <p:extLst>
      <p:ext uri="{BB962C8B-B14F-4D97-AF65-F5344CB8AC3E}">
        <p14:creationId xmlns:p14="http://schemas.microsoft.com/office/powerpoint/2010/main" val="41973034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HB1 pairwise correlation matrix</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3219" y="1221490"/>
            <a:ext cx="7392070" cy="5486400"/>
          </a:xfrm>
          <a:prstGeom prst="rect">
            <a:avLst/>
          </a:prstGeom>
          <a:noFill/>
          <a:ln>
            <a:noFill/>
          </a:ln>
        </p:spPr>
      </p:pic>
    </p:spTree>
    <p:extLst>
      <p:ext uri="{BB962C8B-B14F-4D97-AF65-F5344CB8AC3E}">
        <p14:creationId xmlns:p14="http://schemas.microsoft.com/office/powerpoint/2010/main" val="1163828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pairwise correlation matrix</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273"/>
          <a:stretch/>
        </p:blipFill>
        <p:spPr bwMode="auto">
          <a:xfrm>
            <a:off x="934832" y="1162050"/>
            <a:ext cx="7190719" cy="5486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5291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Phage biogeography and community composition</a:t>
            </a:r>
            <a:endParaRPr lang="en-US" sz="2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890" t="60045" r="63711"/>
          <a:stretch/>
        </p:blipFill>
        <p:spPr bwMode="auto">
          <a:xfrm>
            <a:off x="0" y="1857964"/>
            <a:ext cx="3082488" cy="2743200"/>
          </a:xfrm>
          <a:prstGeom prst="rect">
            <a:avLst/>
          </a:prstGeom>
          <a:noFill/>
          <a:ln>
            <a:noFill/>
          </a:ln>
        </p:spPr>
      </p:pic>
      <p:sp>
        <p:nvSpPr>
          <p:cNvPr id="7" name="TextBox 6"/>
          <p:cNvSpPr txBox="1"/>
          <p:nvPr/>
        </p:nvSpPr>
        <p:spPr>
          <a:xfrm>
            <a:off x="284163" y="4765721"/>
            <a:ext cx="8487544" cy="738664"/>
          </a:xfrm>
          <a:prstGeom prst="rect">
            <a:avLst/>
          </a:prstGeom>
          <a:noFill/>
        </p:spPr>
        <p:txBody>
          <a:bodyPr wrap="square" rtlCol="0">
            <a:spAutoFit/>
          </a:bodyPr>
          <a:lstStyle/>
          <a:p>
            <a:r>
              <a:rPr lang="en-US" sz="1400" dirty="0" smtClean="0"/>
              <a:t>A: Fraction of subjects harboring a connection</a:t>
            </a:r>
          </a:p>
          <a:p>
            <a:r>
              <a:rPr lang="en-US" sz="1400" dirty="0" smtClean="0"/>
              <a:t>B : Connection correlation, averaged across individuals</a:t>
            </a:r>
          </a:p>
          <a:p>
            <a:r>
              <a:rPr lang="en-US" sz="1400" dirty="0" smtClean="0"/>
              <a:t>Edge weight = A x B</a:t>
            </a:r>
            <a:endParaRPr lang="en-US" sz="1400" dirty="0"/>
          </a:p>
        </p:txBody>
      </p:sp>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36787" t="60045" r="32313"/>
          <a:stretch/>
        </p:blipFill>
        <p:spPr bwMode="auto">
          <a:xfrm>
            <a:off x="3082488" y="1857964"/>
            <a:ext cx="2939780" cy="2743200"/>
          </a:xfrm>
          <a:prstGeom prst="rect">
            <a:avLst/>
          </a:prstGeom>
          <a:noFill/>
          <a:ln>
            <a:noFill/>
          </a:ln>
        </p:spPr>
      </p:pic>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l="67585" t="60045"/>
          <a:stretch/>
        </p:blipFill>
        <p:spPr bwMode="auto">
          <a:xfrm>
            <a:off x="6022268" y="1857964"/>
            <a:ext cx="3084034" cy="2743200"/>
          </a:xfrm>
          <a:prstGeom prst="rect">
            <a:avLst/>
          </a:prstGeom>
          <a:noFill/>
          <a:ln>
            <a:noFill/>
          </a:ln>
        </p:spPr>
      </p:pic>
    </p:spTree>
    <p:extLst>
      <p:ext uri="{BB962C8B-B14F-4D97-AF65-F5344CB8AC3E}">
        <p14:creationId xmlns:p14="http://schemas.microsoft.com/office/powerpoint/2010/main" val="3513380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think about</a:t>
            </a:r>
            <a:endParaRPr lang="en-US" dirty="0"/>
          </a:p>
        </p:txBody>
      </p:sp>
      <p:sp>
        <p:nvSpPr>
          <p:cNvPr id="3" name="Content Placeholder 2"/>
          <p:cNvSpPr>
            <a:spLocks noGrp="1"/>
          </p:cNvSpPr>
          <p:nvPr>
            <p:ph idx="1"/>
          </p:nvPr>
        </p:nvSpPr>
        <p:spPr/>
        <p:txBody>
          <a:bodyPr>
            <a:normAutofit/>
          </a:bodyPr>
          <a:lstStyle/>
          <a:p>
            <a:r>
              <a:rPr lang="en-US" dirty="0" smtClean="0"/>
              <a:t>Why </a:t>
            </a:r>
            <a:r>
              <a:rPr lang="en-US" dirty="0" smtClean="0"/>
              <a:t>is </a:t>
            </a:r>
            <a:r>
              <a:rPr lang="en-US" dirty="0" smtClean="0"/>
              <a:t>there a “winner takes all”? </a:t>
            </a:r>
            <a:endParaRPr lang="en-US" dirty="0"/>
          </a:p>
          <a:p>
            <a:pPr lvl="1"/>
            <a:r>
              <a:rPr lang="en-US" dirty="0" smtClean="0"/>
              <a:t>C</a:t>
            </a:r>
            <a:r>
              <a:rPr lang="en-US" dirty="0" smtClean="0"/>
              <a:t>ompetition </a:t>
            </a:r>
            <a:r>
              <a:rPr lang="en-US" dirty="0" smtClean="0"/>
              <a:t>during an exponential </a:t>
            </a:r>
            <a:r>
              <a:rPr lang="en-US" dirty="0" smtClean="0"/>
              <a:t>growth phase</a:t>
            </a:r>
            <a:r>
              <a:rPr lang="en-US" dirty="0" smtClean="0"/>
              <a:t>? </a:t>
            </a:r>
            <a:endParaRPr lang="en-US" dirty="0" smtClean="0"/>
          </a:p>
          <a:p>
            <a:pPr lvl="1"/>
            <a:endParaRPr lang="en-US" dirty="0" smtClean="0"/>
          </a:p>
          <a:p>
            <a:r>
              <a:rPr lang="en-US" dirty="0" smtClean="0"/>
              <a:t>How come different dominant OTUs arise? </a:t>
            </a:r>
          </a:p>
          <a:p>
            <a:pPr lvl="1"/>
            <a:r>
              <a:rPr lang="en-US" dirty="0" smtClean="0"/>
              <a:t>Genetic drift?</a:t>
            </a:r>
            <a:endParaRPr lang="en-US" dirty="0" smtClean="0"/>
          </a:p>
          <a:p>
            <a:pPr marL="457200" lvl="1" indent="0">
              <a:buNone/>
            </a:pPr>
            <a:endParaRPr lang="en-US" dirty="0"/>
          </a:p>
        </p:txBody>
      </p:sp>
    </p:spTree>
    <p:extLst>
      <p:ext uri="{BB962C8B-B14F-4D97-AF65-F5344CB8AC3E}">
        <p14:creationId xmlns:p14="http://schemas.microsoft.com/office/powerpoint/2010/main" val="166016141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865" y="1277988"/>
            <a:ext cx="8616385" cy="2215991"/>
          </a:xfrm>
          <a:prstGeom prst="rect">
            <a:avLst/>
          </a:prstGeom>
          <a:noFill/>
        </p:spPr>
        <p:txBody>
          <a:bodyPr wrap="square" rtlCol="0">
            <a:spAutoFit/>
          </a:bodyPr>
          <a:lstStyle/>
          <a:p>
            <a:endParaRPr lang="en-US" dirty="0" smtClean="0"/>
          </a:p>
          <a:p>
            <a:pPr marL="285750" indent="-285750">
              <a:buFontTx/>
              <a:buChar char="-"/>
            </a:pPr>
            <a:r>
              <a:rPr lang="en-US" dirty="0" smtClean="0"/>
              <a:t>For HB1 marker there are ~80 OTUs after noise filtering</a:t>
            </a:r>
          </a:p>
          <a:p>
            <a:pPr marL="285750" indent="-285750">
              <a:buFontTx/>
              <a:buChar char="-"/>
            </a:pPr>
            <a:r>
              <a:rPr lang="en-US" dirty="0" smtClean="0"/>
              <a:t>Top 50% OTUs, </a:t>
            </a:r>
            <a:r>
              <a:rPr lang="en-US" sz="2400" dirty="0" smtClean="0"/>
              <a:t>~10</a:t>
            </a:r>
            <a:r>
              <a:rPr lang="en-US" sz="2400" baseline="30000" dirty="0" smtClean="0"/>
              <a:t>23</a:t>
            </a:r>
            <a:r>
              <a:rPr lang="en-US" sz="2400" dirty="0" smtClean="0"/>
              <a:t> </a:t>
            </a:r>
            <a:r>
              <a:rPr lang="en-US" dirty="0" smtClean="0"/>
              <a:t>possible patterns</a:t>
            </a:r>
          </a:p>
          <a:p>
            <a:pPr marL="285750" indent="-285750">
              <a:buFontTx/>
              <a:buChar char="-"/>
            </a:pPr>
            <a:r>
              <a:rPr lang="en-US" dirty="0" smtClean="0"/>
              <a:t>More markers, orders of magnitude more combinations</a:t>
            </a:r>
          </a:p>
          <a:p>
            <a:pPr marL="285750" indent="-285750">
              <a:buFontTx/>
              <a:buChar char="-"/>
            </a:pPr>
            <a:r>
              <a:rPr lang="en-US" sz="2400" dirty="0" smtClean="0"/>
              <a:t>~10</a:t>
            </a:r>
            <a:r>
              <a:rPr lang="en-US" sz="2400" baseline="30000" dirty="0" smtClean="0"/>
              <a:t>18</a:t>
            </a:r>
            <a:r>
              <a:rPr lang="en-US" baseline="30000" dirty="0" smtClean="0"/>
              <a:t> </a:t>
            </a:r>
            <a:r>
              <a:rPr lang="en-US" dirty="0" smtClean="0"/>
              <a:t>possibilities from combination of 13 markers (Short Tandem Repeats - STRs) </a:t>
            </a:r>
          </a:p>
          <a:p>
            <a:endParaRPr lang="en-US" dirty="0" smtClean="0"/>
          </a:p>
        </p:txBody>
      </p:sp>
      <p:pic>
        <p:nvPicPr>
          <p:cNvPr id="8" name="Picture 7"/>
          <p:cNvPicPr>
            <a:picLocks noChangeAspect="1"/>
          </p:cNvPicPr>
          <p:nvPr/>
        </p:nvPicPr>
        <p:blipFill>
          <a:blip r:embed="rId3"/>
          <a:stretch>
            <a:fillRect/>
          </a:stretch>
        </p:blipFill>
        <p:spPr>
          <a:xfrm>
            <a:off x="1501549" y="3760125"/>
            <a:ext cx="2644565" cy="2259214"/>
          </a:xfrm>
          <a:prstGeom prst="rect">
            <a:avLst/>
          </a:prstGeom>
        </p:spPr>
      </p:pic>
      <p:pic>
        <p:nvPicPr>
          <p:cNvPr id="2" name="Picture 1"/>
          <p:cNvPicPr>
            <a:picLocks noChangeAspect="1"/>
          </p:cNvPicPr>
          <p:nvPr/>
        </p:nvPicPr>
        <p:blipFill>
          <a:blip r:embed="rId4"/>
          <a:stretch>
            <a:fillRect/>
          </a:stretch>
        </p:blipFill>
        <p:spPr>
          <a:xfrm>
            <a:off x="4822791" y="3881147"/>
            <a:ext cx="2850922" cy="2138192"/>
          </a:xfrm>
          <a:prstGeom prst="rect">
            <a:avLst/>
          </a:prstGeom>
        </p:spPr>
      </p:pic>
      <p:sp>
        <p:nvSpPr>
          <p:cNvPr id="10" name="Title 1"/>
          <p:cNvSpPr txBox="1">
            <a:spLocks/>
          </p:cNvSpPr>
          <p:nvPr/>
        </p:nvSpPr>
        <p:spPr>
          <a:xfrm>
            <a:off x="284163" y="146122"/>
            <a:ext cx="8574087" cy="694607"/>
          </a:xfrm>
          <a:prstGeom prst="rect">
            <a:avLst/>
          </a:prstGeom>
          <a:noFill/>
        </p:spPr>
        <p:txBody>
          <a:bodyPr vert="horz" lIns="91440" tIns="45720" rIns="91440" bIns="45720" rtlCol="0" anchor="b" anchorCtr="0">
            <a:noAutofit/>
          </a:bodyPr>
          <a:lstStyle>
            <a:lvl1pPr marL="0" algn="l" defTabSz="914400" rtl="0" eaLnBrk="1" latinLnBrk="0" hangingPunct="1">
              <a:lnSpc>
                <a:spcPts val="4600"/>
              </a:lnSpc>
              <a:spcBef>
                <a:spcPct val="0"/>
              </a:spcBef>
              <a:buNone/>
              <a:defRPr sz="3200" kern="1200">
                <a:solidFill>
                  <a:schemeClr val="bg1"/>
                </a:solidFill>
                <a:latin typeface="+mj-lt"/>
                <a:ea typeface="+mj-ea"/>
                <a:cs typeface="+mj-cs"/>
              </a:defRPr>
            </a:lvl1pPr>
          </a:lstStyle>
          <a:p>
            <a:pPr algn="r"/>
            <a:r>
              <a:rPr lang="en-US" sz="2800" dirty="0" smtClean="0"/>
              <a:t>How many possible </a:t>
            </a:r>
            <a:r>
              <a:rPr lang="en-US" sz="2800" dirty="0" err="1" smtClean="0"/>
              <a:t>phageprints</a:t>
            </a:r>
            <a:r>
              <a:rPr lang="en-US" sz="2800" dirty="0" smtClean="0"/>
              <a:t> could exist?</a:t>
            </a:r>
            <a:endParaRPr lang="en-US" sz="2800" dirty="0"/>
          </a:p>
        </p:txBody>
      </p:sp>
    </p:spTree>
    <p:extLst>
      <p:ext uri="{BB962C8B-B14F-4D97-AF65-F5344CB8AC3E}">
        <p14:creationId xmlns:p14="http://schemas.microsoft.com/office/powerpoint/2010/main" val="40015188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many thanks to:</a:t>
            </a:r>
            <a:endParaRPr lang="en-US" dirty="0"/>
          </a:p>
        </p:txBody>
      </p:sp>
      <p:sp>
        <p:nvSpPr>
          <p:cNvPr id="3" name="Content Placeholder 2"/>
          <p:cNvSpPr>
            <a:spLocks noGrp="1"/>
          </p:cNvSpPr>
          <p:nvPr>
            <p:ph idx="1"/>
          </p:nvPr>
        </p:nvSpPr>
        <p:spPr>
          <a:xfrm>
            <a:off x="854437" y="1417044"/>
            <a:ext cx="3132144" cy="5028593"/>
          </a:xfrm>
        </p:spPr>
        <p:txBody>
          <a:bodyPr>
            <a:normAutofit/>
          </a:bodyPr>
          <a:lstStyle/>
          <a:p>
            <a:pPr marL="0" indent="0">
              <a:lnSpc>
                <a:spcPct val="70000"/>
              </a:lnSpc>
              <a:buNone/>
            </a:pPr>
            <a:r>
              <a:rPr lang="en-US" sz="1800" dirty="0"/>
              <a:t>Rob </a:t>
            </a:r>
            <a:r>
              <a:rPr lang="en-US" sz="1800" dirty="0" smtClean="0"/>
              <a:t>Phillips</a:t>
            </a:r>
          </a:p>
          <a:p>
            <a:pPr marL="0" indent="0">
              <a:lnSpc>
                <a:spcPct val="70000"/>
              </a:lnSpc>
              <a:buNone/>
            </a:pPr>
            <a:r>
              <a:rPr lang="en-US" sz="1800" dirty="0" err="1" smtClean="0"/>
              <a:t>Arbel</a:t>
            </a:r>
            <a:r>
              <a:rPr lang="en-US" sz="1800" dirty="0" smtClean="0"/>
              <a:t> </a:t>
            </a:r>
            <a:r>
              <a:rPr lang="en-US" sz="1800" dirty="0" err="1" smtClean="0"/>
              <a:t>Tadmor</a:t>
            </a:r>
            <a:endParaRPr lang="en-US" sz="1800" dirty="0" smtClean="0"/>
          </a:p>
          <a:p>
            <a:pPr marL="0" indent="0">
              <a:lnSpc>
                <a:spcPct val="70000"/>
              </a:lnSpc>
              <a:buNone/>
            </a:pPr>
            <a:r>
              <a:rPr lang="en-US" sz="1800" dirty="0" smtClean="0"/>
              <a:t>Kelsey </a:t>
            </a:r>
            <a:r>
              <a:rPr lang="en-US" sz="1800" dirty="0" err="1" smtClean="0"/>
              <a:t>Homyk</a:t>
            </a:r>
            <a:endParaRPr lang="en-US" sz="1800" dirty="0" smtClean="0"/>
          </a:p>
          <a:p>
            <a:pPr marL="0" indent="0">
              <a:lnSpc>
                <a:spcPct val="70000"/>
              </a:lnSpc>
              <a:buNone/>
            </a:pPr>
            <a:r>
              <a:rPr lang="en-US" sz="1800" dirty="0" smtClean="0"/>
              <a:t>Brian Silver</a:t>
            </a:r>
          </a:p>
          <a:p>
            <a:pPr marL="0" indent="0">
              <a:lnSpc>
                <a:spcPct val="70000"/>
              </a:lnSpc>
              <a:buNone/>
            </a:pPr>
            <a:r>
              <a:rPr lang="en-US" sz="1800" dirty="0" smtClean="0"/>
              <a:t>Ana </a:t>
            </a:r>
            <a:r>
              <a:rPr lang="en-US" sz="1800" dirty="0" err="1" smtClean="0"/>
              <a:t>Mahmoudabadi</a:t>
            </a:r>
            <a:endParaRPr lang="en-US" sz="1800" dirty="0" smtClean="0"/>
          </a:p>
          <a:p>
            <a:pPr marL="0" indent="0">
              <a:lnSpc>
                <a:spcPct val="70000"/>
              </a:lnSpc>
              <a:buNone/>
            </a:pPr>
            <a:r>
              <a:rPr lang="en-US" sz="1800" dirty="0" smtClean="0"/>
              <a:t>James </a:t>
            </a:r>
            <a:r>
              <a:rPr lang="en-US" sz="1800" dirty="0" err="1" smtClean="0"/>
              <a:t>Boedicker</a:t>
            </a:r>
            <a:endParaRPr lang="en-US" sz="1800" dirty="0"/>
          </a:p>
          <a:p>
            <a:pPr marL="0" indent="0">
              <a:lnSpc>
                <a:spcPct val="70000"/>
              </a:lnSpc>
              <a:buNone/>
            </a:pPr>
            <a:r>
              <a:rPr lang="en-US" sz="1800" dirty="0"/>
              <a:t>Franz </a:t>
            </a:r>
            <a:r>
              <a:rPr lang="en-US" sz="1800" dirty="0" err="1" smtClean="0"/>
              <a:t>Weinert</a:t>
            </a:r>
            <a:endParaRPr lang="en-US" sz="1800" dirty="0" smtClean="0"/>
          </a:p>
          <a:p>
            <a:pPr marL="0" indent="0">
              <a:lnSpc>
                <a:spcPct val="70000"/>
              </a:lnSpc>
              <a:buNone/>
            </a:pPr>
            <a:r>
              <a:rPr lang="en-US" sz="1800" dirty="0"/>
              <a:t>Griffin </a:t>
            </a:r>
            <a:r>
              <a:rPr lang="en-US" sz="1800" dirty="0" err="1"/>
              <a:t>Chure</a:t>
            </a:r>
            <a:endParaRPr lang="en-US" sz="1800" dirty="0"/>
          </a:p>
          <a:p>
            <a:pPr marL="0" indent="0">
              <a:lnSpc>
                <a:spcPct val="70000"/>
              </a:lnSpc>
              <a:buNone/>
            </a:pPr>
            <a:r>
              <a:rPr lang="en-US" sz="1800" dirty="0"/>
              <a:t>Dan </a:t>
            </a:r>
            <a:r>
              <a:rPr lang="en-US" sz="1800" dirty="0" err="1"/>
              <a:t>Chure</a:t>
            </a:r>
            <a:endParaRPr lang="en-US" sz="1800" dirty="0"/>
          </a:p>
          <a:p>
            <a:pPr marL="0" indent="0">
              <a:lnSpc>
                <a:spcPct val="70000"/>
              </a:lnSpc>
              <a:buNone/>
            </a:pPr>
            <a:r>
              <a:rPr lang="en-US" sz="1800" dirty="0" smtClean="0"/>
              <a:t>Tal </a:t>
            </a:r>
            <a:r>
              <a:rPr lang="en-US" sz="1800" dirty="0" err="1" smtClean="0"/>
              <a:t>Einav</a:t>
            </a:r>
            <a:endParaRPr lang="en-US" sz="1800" dirty="0" smtClean="0"/>
          </a:p>
          <a:p>
            <a:pPr marL="0" indent="0">
              <a:lnSpc>
                <a:spcPct val="70000"/>
              </a:lnSpc>
              <a:buNone/>
            </a:pPr>
            <a:r>
              <a:rPr lang="en-US" sz="1800" dirty="0"/>
              <a:t>Stephanie Barnes</a:t>
            </a:r>
          </a:p>
          <a:p>
            <a:pPr marL="0" indent="0">
              <a:lnSpc>
                <a:spcPct val="70000"/>
              </a:lnSpc>
              <a:buNone/>
            </a:pPr>
            <a:endParaRPr lang="en-US" sz="1800" dirty="0" smtClean="0"/>
          </a:p>
          <a:p>
            <a:pPr marL="0" indent="0">
              <a:lnSpc>
                <a:spcPct val="70000"/>
              </a:lnSpc>
              <a:buNone/>
            </a:pPr>
            <a:endParaRPr lang="en-US" dirty="0" smtClean="0"/>
          </a:p>
          <a:p>
            <a:endParaRPr lang="en-US" dirty="0"/>
          </a:p>
        </p:txBody>
      </p:sp>
      <p:sp>
        <p:nvSpPr>
          <p:cNvPr id="4" name="Content Placeholder 2"/>
          <p:cNvSpPr txBox="1">
            <a:spLocks/>
          </p:cNvSpPr>
          <p:nvPr/>
        </p:nvSpPr>
        <p:spPr>
          <a:xfrm>
            <a:off x="4318478" y="1417044"/>
            <a:ext cx="4522132" cy="5028593"/>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nSpc>
                <a:spcPct val="70000"/>
              </a:lnSpc>
              <a:buNone/>
            </a:pPr>
            <a:r>
              <a:rPr lang="en-US" sz="1800" dirty="0" smtClean="0"/>
              <a:t>Nathan </a:t>
            </a:r>
            <a:r>
              <a:rPr lang="en-US" sz="1800" dirty="0" err="1" smtClean="0"/>
              <a:t>Belliveau</a:t>
            </a:r>
            <a:endParaRPr lang="en-US" sz="1800" dirty="0" smtClean="0"/>
          </a:p>
          <a:p>
            <a:pPr marL="0" indent="0">
              <a:lnSpc>
                <a:spcPct val="70000"/>
              </a:lnSpc>
              <a:buNone/>
            </a:pPr>
            <a:r>
              <a:rPr lang="en-US" sz="1800" dirty="0"/>
              <a:t>Everyone else in the RP lab </a:t>
            </a:r>
            <a:endParaRPr lang="en-US" sz="1800" dirty="0" smtClean="0"/>
          </a:p>
          <a:p>
            <a:pPr marL="0" indent="0">
              <a:lnSpc>
                <a:spcPct val="70000"/>
              </a:lnSpc>
              <a:buNone/>
            </a:pPr>
            <a:r>
              <a:rPr lang="en-US" sz="1800" dirty="0" smtClean="0"/>
              <a:t>Geoff Lovely</a:t>
            </a:r>
            <a:endParaRPr lang="en-US" sz="1800" dirty="0" smtClean="0"/>
          </a:p>
          <a:p>
            <a:pPr marL="0" indent="0">
              <a:lnSpc>
                <a:spcPct val="70000"/>
              </a:lnSpc>
              <a:buNone/>
            </a:pPr>
            <a:r>
              <a:rPr lang="en-US" sz="1800" dirty="0"/>
              <a:t>The Quake Lab</a:t>
            </a:r>
          </a:p>
          <a:p>
            <a:pPr marL="0" indent="0">
              <a:lnSpc>
                <a:spcPct val="70000"/>
              </a:lnSpc>
              <a:buNone/>
            </a:pPr>
            <a:r>
              <a:rPr lang="en-US" sz="1800" dirty="0" smtClean="0"/>
              <a:t>Elizabeth </a:t>
            </a:r>
            <a:r>
              <a:rPr lang="en-US" sz="1800" dirty="0"/>
              <a:t>Bik </a:t>
            </a:r>
          </a:p>
          <a:p>
            <a:pPr marL="0" indent="0">
              <a:lnSpc>
                <a:spcPct val="70000"/>
              </a:lnSpc>
              <a:buNone/>
            </a:pPr>
            <a:r>
              <a:rPr lang="en-US" sz="1800" dirty="0"/>
              <a:t>David </a:t>
            </a:r>
            <a:r>
              <a:rPr lang="en-US" sz="1800" dirty="0" err="1" smtClean="0"/>
              <a:t>Relman</a:t>
            </a:r>
            <a:endParaRPr lang="en-US" sz="1800" dirty="0" smtClean="0"/>
          </a:p>
          <a:p>
            <a:pPr marL="0" indent="0">
              <a:lnSpc>
                <a:spcPct val="70000"/>
              </a:lnSpc>
              <a:buNone/>
            </a:pPr>
            <a:r>
              <a:rPr lang="en-US" sz="1800" dirty="0" err="1" smtClean="0"/>
              <a:t>Morgane</a:t>
            </a:r>
            <a:r>
              <a:rPr lang="en-US" sz="1800" dirty="0" smtClean="0"/>
              <a:t> </a:t>
            </a:r>
            <a:r>
              <a:rPr lang="en-US" sz="1800" dirty="0" err="1" smtClean="0"/>
              <a:t>Grivel</a:t>
            </a:r>
            <a:endParaRPr lang="en-US" sz="1800" dirty="0"/>
          </a:p>
          <a:p>
            <a:pPr marL="0" indent="0">
              <a:lnSpc>
                <a:spcPct val="70000"/>
              </a:lnSpc>
              <a:buFont typeface="Wingdings" pitchFamily="2" charset="2"/>
              <a:buNone/>
            </a:pPr>
            <a:r>
              <a:rPr lang="en-US" sz="1800" dirty="0" smtClean="0"/>
              <a:t>San </a:t>
            </a:r>
            <a:r>
              <a:rPr lang="en-US" sz="1800" dirty="0" err="1" smtClean="0"/>
              <a:t>Deigo</a:t>
            </a:r>
            <a:r>
              <a:rPr lang="en-US" sz="1800" dirty="0" smtClean="0"/>
              <a:t> Zoo</a:t>
            </a:r>
          </a:p>
          <a:p>
            <a:pPr marL="0" indent="0">
              <a:lnSpc>
                <a:spcPct val="70000"/>
              </a:lnSpc>
              <a:buFont typeface="Wingdings" pitchFamily="2" charset="2"/>
              <a:buNone/>
            </a:pPr>
            <a:r>
              <a:rPr lang="en-US" sz="1800" dirty="0" err="1" smtClean="0"/>
              <a:t>Gwangju</a:t>
            </a:r>
            <a:r>
              <a:rPr lang="en-US" sz="1800" dirty="0" smtClean="0"/>
              <a:t> Institute of Technology (GIST) </a:t>
            </a:r>
          </a:p>
          <a:p>
            <a:pPr marL="0" indent="0">
              <a:lnSpc>
                <a:spcPct val="70000"/>
              </a:lnSpc>
              <a:buFont typeface="Wingdings" pitchFamily="2" charset="2"/>
              <a:buNone/>
            </a:pPr>
            <a:r>
              <a:rPr lang="en-US" sz="1800" b="1" dirty="0" smtClean="0"/>
              <a:t>You!</a:t>
            </a:r>
          </a:p>
          <a:p>
            <a:pPr marL="0" indent="0">
              <a:lnSpc>
                <a:spcPct val="70000"/>
              </a:lnSpc>
              <a:buFont typeface="Wingdings" pitchFamily="2" charset="2"/>
              <a:buNone/>
            </a:pPr>
            <a:endParaRPr lang="en-US" sz="1200" dirty="0" smtClean="0"/>
          </a:p>
          <a:p>
            <a:pPr lvl="1"/>
            <a:endParaRPr lang="en-US" dirty="0" smtClean="0"/>
          </a:p>
          <a:p>
            <a:endParaRPr lang="en-US" dirty="0"/>
          </a:p>
        </p:txBody>
      </p:sp>
    </p:spTree>
    <p:extLst>
      <p:ext uri="{BB962C8B-B14F-4D97-AF65-F5344CB8AC3E}">
        <p14:creationId xmlns:p14="http://schemas.microsoft.com/office/powerpoint/2010/main" val="13623616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Sources and magnitude of noise</a:t>
            </a:r>
            <a:endParaRPr lang="en-US" sz="28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150"/>
          <a:stretch/>
        </p:blipFill>
        <p:spPr bwMode="auto">
          <a:xfrm>
            <a:off x="265171" y="1672870"/>
            <a:ext cx="4386121" cy="4572000"/>
          </a:xfrm>
          <a:prstGeom prst="rect">
            <a:avLst/>
          </a:prstGeom>
          <a:noFill/>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10095"/>
          <a:stretch/>
        </p:blipFill>
        <p:spPr bwMode="auto">
          <a:xfrm>
            <a:off x="4398609" y="1672870"/>
            <a:ext cx="4459642" cy="2491692"/>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5382"/>
          <a:stretch/>
        </p:blipFill>
        <p:spPr bwMode="auto">
          <a:xfrm>
            <a:off x="4398610" y="4130695"/>
            <a:ext cx="4459642" cy="23541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4507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HA </a:t>
            </a:r>
            <a:r>
              <a:rPr lang="en-US" sz="2600" dirty="0" smtClean="0"/>
              <a:t>phage community composition across 3 individuals</a:t>
            </a:r>
            <a:endParaRPr lang="en-US" sz="2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5191"/>
          <a:stretch/>
        </p:blipFill>
        <p:spPr bwMode="auto">
          <a:xfrm>
            <a:off x="901665" y="1500456"/>
            <a:ext cx="7091035" cy="4572000"/>
          </a:xfrm>
          <a:prstGeom prst="rect">
            <a:avLst/>
          </a:prstGeom>
          <a:noFill/>
          <a:ln>
            <a:noFill/>
          </a:ln>
        </p:spPr>
      </p:pic>
      <p:sp>
        <p:nvSpPr>
          <p:cNvPr id="5" name="Rectangle 4"/>
          <p:cNvSpPr/>
          <p:nvPr/>
        </p:nvSpPr>
        <p:spPr>
          <a:xfrm>
            <a:off x="1455915" y="1624373"/>
            <a:ext cx="789911" cy="6040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70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164" y="1591381"/>
            <a:ext cx="6453675" cy="3992563"/>
          </a:xfrm>
        </p:spPr>
        <p:txBody>
          <a:bodyPr>
            <a:normAutofit lnSpcReduction="10000"/>
          </a:bodyPr>
          <a:lstStyle/>
          <a:p>
            <a:pPr marL="342900" indent="-342900">
              <a:buFont typeface="Arial"/>
              <a:buChar char="•"/>
            </a:pPr>
            <a:r>
              <a:rPr lang="en-US" dirty="0" smtClean="0"/>
              <a:t>Most abundant biological entities on our planet</a:t>
            </a:r>
          </a:p>
          <a:p>
            <a:pPr marL="342900" indent="-342900">
              <a:buFont typeface="Arial"/>
              <a:buChar char="•"/>
            </a:pPr>
            <a:r>
              <a:rPr lang="en-US" dirty="0" smtClean="0"/>
              <a:t>Not much known about their </a:t>
            </a:r>
            <a:r>
              <a:rPr lang="en-US" dirty="0" smtClean="0"/>
              <a:t>functional roles </a:t>
            </a:r>
            <a:r>
              <a:rPr lang="en-US" dirty="0" smtClean="0"/>
              <a:t>in </a:t>
            </a:r>
            <a:r>
              <a:rPr lang="en-US" dirty="0" err="1" smtClean="0"/>
              <a:t>microbiomes</a:t>
            </a:r>
            <a:endParaRPr lang="en-US" dirty="0" smtClean="0"/>
          </a:p>
          <a:p>
            <a:pPr marL="342900" indent="-342900">
              <a:buFont typeface="Arial"/>
              <a:buChar char="•"/>
            </a:pPr>
            <a:endParaRPr lang="en-US" dirty="0" smtClean="0"/>
          </a:p>
          <a:p>
            <a:pPr marL="342900" indent="-342900">
              <a:buFont typeface="Arial"/>
              <a:buChar char="•"/>
            </a:pPr>
            <a:endParaRPr lang="en-US" dirty="0"/>
          </a:p>
          <a:p>
            <a:pPr marL="342900" indent="-342900">
              <a:buFont typeface="Arial"/>
              <a:buChar char="•"/>
            </a:pPr>
            <a:r>
              <a:rPr lang="en-US" dirty="0" smtClean="0"/>
              <a:t>No universal </a:t>
            </a:r>
            <a:r>
              <a:rPr lang="en-US" dirty="0" smtClean="0"/>
              <a:t>genes (16S analogue), </a:t>
            </a:r>
            <a:r>
              <a:rPr lang="en-US" dirty="0" smtClean="0"/>
              <a:t>no </a:t>
            </a:r>
            <a:r>
              <a:rPr lang="en-US" dirty="0" smtClean="0"/>
              <a:t>phylogeny, unidentified hosts</a:t>
            </a:r>
            <a:endParaRPr lang="en-US" dirty="0" smtClean="0"/>
          </a:p>
          <a:p>
            <a:pPr marL="342900" indent="-342900">
              <a:buFont typeface="Arial"/>
              <a:buChar char="•"/>
            </a:pPr>
            <a:endParaRPr lang="en-US" dirty="0"/>
          </a:p>
          <a:p>
            <a:endParaRPr lang="en-US" dirty="0"/>
          </a:p>
        </p:txBody>
      </p:sp>
      <p:sp>
        <p:nvSpPr>
          <p:cNvPr id="2" name="Title 1"/>
          <p:cNvSpPr>
            <a:spLocks noGrp="1"/>
          </p:cNvSpPr>
          <p:nvPr>
            <p:ph type="title"/>
          </p:nvPr>
        </p:nvSpPr>
        <p:spPr/>
        <p:txBody>
          <a:bodyPr>
            <a:normAutofit/>
          </a:bodyPr>
          <a:lstStyle/>
          <a:p>
            <a:r>
              <a:rPr lang="en-US" sz="2800" dirty="0" smtClean="0"/>
              <a:t>Viruses of bacteria</a:t>
            </a:r>
            <a:endParaRPr lang="en-US" sz="2800" dirty="0"/>
          </a:p>
        </p:txBody>
      </p:sp>
      <p:pic>
        <p:nvPicPr>
          <p:cNvPr id="5" name="Picture 4" descr="Screen Shot 2015-05-10 at 12.19.4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03" y="3433181"/>
            <a:ext cx="5652672" cy="812165"/>
          </a:xfrm>
          <a:prstGeom prst="rect">
            <a:avLst/>
          </a:prstGeom>
          <a:ln w="19050" cmpd="sng">
            <a:solidFill>
              <a:schemeClr val="accent1"/>
            </a:solidFill>
          </a:ln>
        </p:spPr>
      </p:pic>
      <p:pic>
        <p:nvPicPr>
          <p:cNvPr id="6" name="Picture 5"/>
          <p:cNvPicPr>
            <a:picLocks noChangeAspect="1"/>
          </p:cNvPicPr>
          <p:nvPr/>
        </p:nvPicPr>
        <p:blipFill rotWithShape="1">
          <a:blip r:embed="rId4"/>
          <a:srcRect t="12437" r="19052"/>
          <a:stretch/>
        </p:blipFill>
        <p:spPr>
          <a:xfrm>
            <a:off x="6737839" y="1591381"/>
            <a:ext cx="2239423" cy="1639162"/>
          </a:xfrm>
          <a:prstGeom prst="rect">
            <a:avLst/>
          </a:prstGeom>
        </p:spPr>
      </p:pic>
    </p:spTree>
    <p:extLst>
      <p:ext uri="{BB962C8B-B14F-4D97-AF65-F5344CB8AC3E}">
        <p14:creationId xmlns:p14="http://schemas.microsoft.com/office/powerpoint/2010/main" val="241436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HB1 phage-host network</a:t>
            </a:r>
            <a:endParaRPr lang="en-US" dirty="0"/>
          </a:p>
        </p:txBody>
      </p:sp>
      <p:sp>
        <p:nvSpPr>
          <p:cNvPr id="5" name="Rectangle 4"/>
          <p:cNvSpPr/>
          <p:nvPr/>
        </p:nvSpPr>
        <p:spPr>
          <a:xfrm>
            <a:off x="1157455" y="2336732"/>
            <a:ext cx="727958" cy="3274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436450" y="2336732"/>
            <a:ext cx="727958" cy="3274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272378" y="1371600"/>
            <a:ext cx="8518894" cy="5497298"/>
            <a:chOff x="272378" y="1371600"/>
            <a:chExt cx="8518894" cy="5497298"/>
          </a:xfrm>
        </p:grpSpPr>
        <p:grpSp>
          <p:nvGrpSpPr>
            <p:cNvPr id="3" name="Group 2"/>
            <p:cNvGrpSpPr/>
            <p:nvPr/>
          </p:nvGrpSpPr>
          <p:grpSpPr>
            <a:xfrm>
              <a:off x="284163" y="1371600"/>
              <a:ext cx="8507109" cy="5486400"/>
              <a:chOff x="284163" y="1371600"/>
              <a:chExt cx="8507109" cy="548640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937" b="52088"/>
              <a:stretch/>
            </p:blipFill>
            <p:spPr bwMode="auto">
              <a:xfrm>
                <a:off x="284163" y="1371600"/>
                <a:ext cx="8507109" cy="5486400"/>
              </a:xfrm>
              <a:prstGeom prst="rect">
                <a:avLst/>
              </a:prstGeom>
              <a:noFill/>
              <a:ln>
                <a:noFill/>
              </a:ln>
              <a:extLst>
                <a:ext uri="{53640926-AAD7-44d8-BBD7-CCE9431645EC}">
                  <a14:shadowObscured xmlns:a14="http://schemas.microsoft.com/office/drawing/2010/main"/>
                </a:ext>
              </a:extLst>
            </p:spPr>
          </p:pic>
          <p:sp>
            <p:nvSpPr>
              <p:cNvPr id="7" name="Rectangle 6"/>
              <p:cNvSpPr/>
              <p:nvPr/>
            </p:nvSpPr>
            <p:spPr>
              <a:xfrm>
                <a:off x="284163" y="2026187"/>
                <a:ext cx="727958" cy="5654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436450" y="2026187"/>
                <a:ext cx="727958" cy="5654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Rectangle 8"/>
            <p:cNvSpPr/>
            <p:nvPr/>
          </p:nvSpPr>
          <p:spPr>
            <a:xfrm>
              <a:off x="272378" y="6303493"/>
              <a:ext cx="727958" cy="5654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4548475" y="6041883"/>
            <a:ext cx="4766774" cy="523220"/>
          </a:xfrm>
          <a:prstGeom prst="rect">
            <a:avLst/>
          </a:prstGeom>
          <a:noFill/>
        </p:spPr>
        <p:txBody>
          <a:bodyPr wrap="square" rtlCol="0">
            <a:spAutoFit/>
          </a:bodyPr>
          <a:lstStyle/>
          <a:p>
            <a:r>
              <a:rPr lang="en-US" sz="1400" u="sng" dirty="0" smtClean="0"/>
              <a:t>Node size</a:t>
            </a:r>
            <a:r>
              <a:rPr lang="en-US" sz="1400" dirty="0" smtClean="0"/>
              <a:t>: number of samples the OTU appears in</a:t>
            </a:r>
          </a:p>
          <a:p>
            <a:r>
              <a:rPr lang="en-US" sz="1400" u="sng" dirty="0" smtClean="0"/>
              <a:t>Edge weight</a:t>
            </a:r>
            <a:r>
              <a:rPr lang="en-US" sz="1400" dirty="0" smtClean="0"/>
              <a:t>: relative abundance of OTU in sample</a:t>
            </a:r>
            <a:endParaRPr lang="en-US" sz="1400" dirty="0"/>
          </a:p>
        </p:txBody>
      </p:sp>
      <p:sp>
        <p:nvSpPr>
          <p:cNvPr id="12" name="TextBox 11"/>
          <p:cNvSpPr txBox="1"/>
          <p:nvPr/>
        </p:nvSpPr>
        <p:spPr>
          <a:xfrm>
            <a:off x="4919516" y="1463872"/>
            <a:ext cx="4099615" cy="1200329"/>
          </a:xfrm>
          <a:prstGeom prst="rect">
            <a:avLst/>
          </a:prstGeom>
          <a:noFill/>
        </p:spPr>
        <p:txBody>
          <a:bodyPr wrap="square" rtlCol="0">
            <a:spAutoFit/>
          </a:bodyPr>
          <a:lstStyle/>
          <a:p>
            <a:pPr marL="285750" indent="-285750">
              <a:buFont typeface="Arial"/>
              <a:buChar char="•"/>
            </a:pPr>
            <a:r>
              <a:rPr lang="en-US" dirty="0" smtClean="0"/>
              <a:t>Each community is dominated by 1 or 2 OTUs</a:t>
            </a:r>
          </a:p>
          <a:p>
            <a:pPr marL="285750" indent="-285750">
              <a:buFont typeface="Arial"/>
              <a:buChar char="•"/>
            </a:pPr>
            <a:r>
              <a:rPr lang="en-US" dirty="0" smtClean="0"/>
              <a:t>Dominant OTUs are different across subjects</a:t>
            </a:r>
            <a:endParaRPr lang="en-US" dirty="0"/>
          </a:p>
        </p:txBody>
      </p:sp>
    </p:spTree>
    <p:extLst>
      <p:ext uri="{BB962C8B-B14F-4D97-AF65-F5344CB8AC3E}">
        <p14:creationId xmlns:p14="http://schemas.microsoft.com/office/powerpoint/2010/main" val="29360659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7238" t="9639" r="7177" b="8487"/>
          <a:stretch/>
        </p:blipFill>
        <p:spPr>
          <a:xfrm>
            <a:off x="4895873" y="1727859"/>
            <a:ext cx="4033691" cy="2729191"/>
          </a:xfrm>
          <a:prstGeom prst="rect">
            <a:avLst/>
          </a:prstGeom>
        </p:spPr>
      </p:pic>
      <p:pic>
        <p:nvPicPr>
          <p:cNvPr id="9" name="Picture 8"/>
          <p:cNvPicPr>
            <a:picLocks noChangeAspect="1"/>
          </p:cNvPicPr>
          <p:nvPr/>
        </p:nvPicPr>
        <p:blipFill>
          <a:blip r:embed="rId4"/>
          <a:stretch>
            <a:fillRect/>
          </a:stretch>
        </p:blipFill>
        <p:spPr>
          <a:xfrm>
            <a:off x="1001831" y="4372597"/>
            <a:ext cx="2605040" cy="1728520"/>
          </a:xfrm>
          <a:prstGeom prst="rect">
            <a:avLst/>
          </a:prstGeom>
        </p:spPr>
      </p:pic>
      <p:sp>
        <p:nvSpPr>
          <p:cNvPr id="13" name="TextBox 12"/>
          <p:cNvSpPr txBox="1"/>
          <p:nvPr/>
        </p:nvSpPr>
        <p:spPr>
          <a:xfrm>
            <a:off x="780431" y="6230519"/>
            <a:ext cx="3184022" cy="523220"/>
          </a:xfrm>
          <a:prstGeom prst="rect">
            <a:avLst/>
          </a:prstGeom>
          <a:noFill/>
        </p:spPr>
        <p:txBody>
          <a:bodyPr wrap="square" rtlCol="0">
            <a:spAutoFit/>
          </a:bodyPr>
          <a:lstStyle/>
          <a:p>
            <a:pPr algn="ctr"/>
            <a:r>
              <a:rPr lang="en-US" sz="1400" dirty="0" smtClean="0"/>
              <a:t>10 Sibling pairs including identical twins!</a:t>
            </a:r>
            <a:endParaRPr lang="en-US" sz="1400" dirty="0"/>
          </a:p>
        </p:txBody>
      </p:sp>
      <p:sp>
        <p:nvSpPr>
          <p:cNvPr id="14" name="TextBox 13"/>
          <p:cNvSpPr txBox="1"/>
          <p:nvPr/>
        </p:nvSpPr>
        <p:spPr>
          <a:xfrm>
            <a:off x="5338920" y="4581045"/>
            <a:ext cx="3491025" cy="523220"/>
          </a:xfrm>
          <a:prstGeom prst="rect">
            <a:avLst/>
          </a:prstGeom>
          <a:noFill/>
        </p:spPr>
        <p:txBody>
          <a:bodyPr wrap="square" rtlCol="0">
            <a:spAutoFit/>
          </a:bodyPr>
          <a:lstStyle/>
          <a:p>
            <a:pPr algn="ctr"/>
            <a:r>
              <a:rPr lang="en-US" sz="1400" dirty="0" smtClean="0"/>
              <a:t>A collection of samples from various mammals from San Diego Zoo</a:t>
            </a:r>
            <a:endParaRPr lang="en-US" sz="1400" dirty="0"/>
          </a:p>
        </p:txBody>
      </p:sp>
      <p:pic>
        <p:nvPicPr>
          <p:cNvPr id="2" name="Picture 1"/>
          <p:cNvPicPr>
            <a:picLocks noChangeAspect="1"/>
          </p:cNvPicPr>
          <p:nvPr/>
        </p:nvPicPr>
        <p:blipFill rotWithShape="1">
          <a:blip r:embed="rId5"/>
          <a:srcRect l="8109" t="10992" b="9130"/>
          <a:stretch/>
        </p:blipFill>
        <p:spPr>
          <a:xfrm>
            <a:off x="287039" y="1315688"/>
            <a:ext cx="3898814" cy="2548919"/>
          </a:xfrm>
          <a:prstGeom prst="rect">
            <a:avLst/>
          </a:prstGeom>
        </p:spPr>
      </p:pic>
      <p:sp>
        <p:nvSpPr>
          <p:cNvPr id="4" name="TextBox 3"/>
          <p:cNvSpPr txBox="1"/>
          <p:nvPr/>
        </p:nvSpPr>
        <p:spPr>
          <a:xfrm>
            <a:off x="287039" y="3801787"/>
            <a:ext cx="2594766" cy="523220"/>
          </a:xfrm>
          <a:prstGeom prst="rect">
            <a:avLst/>
          </a:prstGeom>
          <a:noFill/>
        </p:spPr>
        <p:txBody>
          <a:bodyPr wrap="square" rtlCol="0">
            <a:spAutoFit/>
          </a:bodyPr>
          <a:lstStyle/>
          <a:p>
            <a:r>
              <a:rPr lang="en-US" sz="1400" dirty="0"/>
              <a:t>H</a:t>
            </a:r>
            <a:r>
              <a:rPr lang="en-US" sz="1400" dirty="0" smtClean="0"/>
              <a:t>uman oral samples over a day, months, and possibly a decade! </a:t>
            </a:r>
            <a:endParaRPr lang="en-US" sz="1400" dirty="0"/>
          </a:p>
        </p:txBody>
      </p:sp>
      <p:sp>
        <p:nvSpPr>
          <p:cNvPr id="10" name="Title 1"/>
          <p:cNvSpPr>
            <a:spLocks noGrp="1"/>
          </p:cNvSpPr>
          <p:nvPr>
            <p:ph type="title"/>
          </p:nvPr>
        </p:nvSpPr>
        <p:spPr>
          <a:xfrm>
            <a:off x="284163" y="402963"/>
            <a:ext cx="8574087" cy="694607"/>
          </a:xfrm>
        </p:spPr>
        <p:txBody>
          <a:bodyPr/>
          <a:lstStyle/>
          <a:p>
            <a:r>
              <a:rPr lang="en-US" dirty="0" smtClean="0"/>
              <a:t>New additions to our repository</a:t>
            </a:r>
            <a:endParaRPr lang="en-US" dirty="0"/>
          </a:p>
        </p:txBody>
      </p:sp>
    </p:spTree>
    <p:extLst>
      <p:ext uri="{BB962C8B-B14F-4D97-AF65-F5344CB8AC3E}">
        <p14:creationId xmlns:p14="http://schemas.microsoft.com/office/powerpoint/2010/main" val="516495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47487" y="1388251"/>
            <a:ext cx="5768257" cy="2371909"/>
          </a:xfrm>
          <a:prstGeom prst="rect">
            <a:avLst/>
          </a:prstGeom>
          <a:solidFill>
            <a:srgbClr val="FEF2D2"/>
          </a:solidFill>
          <a:ln>
            <a:solidFill>
              <a:srgbClr val="5D8B1F"/>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Content Placeholder 2"/>
          <p:cNvSpPr txBox="1">
            <a:spLocks/>
          </p:cNvSpPr>
          <p:nvPr/>
        </p:nvSpPr>
        <p:spPr>
          <a:xfrm>
            <a:off x="1356676" y="1484017"/>
            <a:ext cx="6096001" cy="258564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b="1" dirty="0" smtClean="0">
                <a:solidFill>
                  <a:srgbClr val="000000"/>
                </a:solidFill>
              </a:rPr>
              <a:t>Mira et al. (2011)</a:t>
            </a:r>
          </a:p>
          <a:p>
            <a:pPr lvl="1"/>
            <a:r>
              <a:rPr lang="en-US" sz="2000" dirty="0" smtClean="0">
                <a:solidFill>
                  <a:srgbClr val="000000"/>
                </a:solidFill>
              </a:rPr>
              <a:t>8 </a:t>
            </a:r>
            <a:r>
              <a:rPr lang="en-US" sz="2000" dirty="0" err="1" smtClean="0">
                <a:solidFill>
                  <a:srgbClr val="000000"/>
                </a:solidFill>
              </a:rPr>
              <a:t>metagenomes</a:t>
            </a:r>
            <a:r>
              <a:rPr lang="en-US" sz="2000" dirty="0" smtClean="0">
                <a:solidFill>
                  <a:srgbClr val="000000"/>
                </a:solidFill>
              </a:rPr>
              <a:t> of 6 individuals with varying degrees of oral hygiene (plaque &amp; cavity)</a:t>
            </a:r>
          </a:p>
          <a:p>
            <a:r>
              <a:rPr lang="en-US" sz="2000" b="1" dirty="0" err="1" smtClean="0">
                <a:solidFill>
                  <a:srgbClr val="000000"/>
                </a:solidFill>
              </a:rPr>
              <a:t>Xie</a:t>
            </a:r>
            <a:r>
              <a:rPr lang="en-US" sz="2000" b="1" dirty="0" smtClean="0">
                <a:solidFill>
                  <a:srgbClr val="000000"/>
                </a:solidFill>
              </a:rPr>
              <a:t> et al. (2010)</a:t>
            </a:r>
          </a:p>
          <a:p>
            <a:pPr lvl="1"/>
            <a:r>
              <a:rPr lang="en-US" sz="2000" dirty="0" smtClean="0">
                <a:solidFill>
                  <a:srgbClr val="000000"/>
                </a:solidFill>
              </a:rPr>
              <a:t>1 </a:t>
            </a:r>
            <a:r>
              <a:rPr lang="en-US" sz="2000" dirty="0" err="1" smtClean="0">
                <a:solidFill>
                  <a:srgbClr val="000000"/>
                </a:solidFill>
              </a:rPr>
              <a:t>metagenome</a:t>
            </a:r>
            <a:r>
              <a:rPr lang="en-US" sz="2000" dirty="0" smtClean="0">
                <a:solidFill>
                  <a:srgbClr val="000000"/>
                </a:solidFill>
              </a:rPr>
              <a:t> of plaque from healthy individual</a:t>
            </a:r>
          </a:p>
          <a:p>
            <a:endParaRPr lang="en-US" sz="2400" b="1" dirty="0">
              <a:solidFill>
                <a:srgbClr val="000000"/>
              </a:solidFill>
            </a:endParaRPr>
          </a:p>
          <a:p>
            <a:endParaRPr lang="en-US" sz="2400" b="1" dirty="0" smtClean="0">
              <a:solidFill>
                <a:srgbClr val="000000"/>
              </a:solidFill>
            </a:endParaRPr>
          </a:p>
        </p:txBody>
      </p:sp>
      <p:sp>
        <p:nvSpPr>
          <p:cNvPr id="2" name="Title 1"/>
          <p:cNvSpPr>
            <a:spLocks noGrp="1"/>
          </p:cNvSpPr>
          <p:nvPr>
            <p:ph type="title"/>
          </p:nvPr>
        </p:nvSpPr>
        <p:spPr/>
        <p:txBody>
          <a:bodyPr/>
          <a:lstStyle/>
          <a:p>
            <a:r>
              <a:rPr lang="en-US" dirty="0" smtClean="0"/>
              <a:t>Oral </a:t>
            </a:r>
            <a:r>
              <a:rPr lang="en-US" dirty="0" err="1" smtClean="0"/>
              <a:t>Metagenomes</a:t>
            </a:r>
            <a:endParaRPr lang="en-US" dirty="0"/>
          </a:p>
        </p:txBody>
      </p:sp>
      <p:sp>
        <p:nvSpPr>
          <p:cNvPr id="9" name="Rectangle 8"/>
          <p:cNvSpPr/>
          <p:nvPr/>
        </p:nvSpPr>
        <p:spPr>
          <a:xfrm>
            <a:off x="1438265" y="3977883"/>
            <a:ext cx="6306995" cy="2467044"/>
          </a:xfrm>
          <a:prstGeom prst="rect">
            <a:avLst/>
          </a:prstGeom>
          <a:solidFill>
            <a:schemeClr val="bg2">
              <a:lumMod val="20000"/>
              <a:lumOff val="80000"/>
            </a:schemeClr>
          </a:solidFill>
          <a:ln>
            <a:solidFill>
              <a:srgbClr val="5D8B1F"/>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ectangle 15"/>
          <p:cNvSpPr/>
          <p:nvPr/>
        </p:nvSpPr>
        <p:spPr>
          <a:xfrm>
            <a:off x="1101643" y="4289123"/>
            <a:ext cx="6569027" cy="2369880"/>
          </a:xfrm>
          <a:prstGeom prst="rect">
            <a:avLst/>
          </a:prstGeom>
        </p:spPr>
        <p:txBody>
          <a:bodyPr wrap="square">
            <a:spAutoFit/>
          </a:bodyPr>
          <a:lstStyle/>
          <a:p>
            <a:pPr algn="ctr"/>
            <a:r>
              <a:rPr lang="en-US" sz="2000" b="1" dirty="0" smtClean="0">
                <a:solidFill>
                  <a:srgbClr val="000000"/>
                </a:solidFill>
              </a:rPr>
              <a:t>HMP: human </a:t>
            </a:r>
            <a:r>
              <a:rPr lang="en-US" sz="2000" b="1" dirty="0" err="1" smtClean="0">
                <a:solidFill>
                  <a:srgbClr val="000000"/>
                </a:solidFill>
              </a:rPr>
              <a:t>microbiome</a:t>
            </a:r>
            <a:r>
              <a:rPr lang="en-US" sz="2000" b="1" dirty="0" smtClean="0">
                <a:solidFill>
                  <a:srgbClr val="000000"/>
                </a:solidFill>
              </a:rPr>
              <a:t> project </a:t>
            </a:r>
          </a:p>
          <a:p>
            <a:pPr lvl="1" algn="ctr"/>
            <a:r>
              <a:rPr lang="en-US" sz="2000" dirty="0" smtClean="0">
                <a:solidFill>
                  <a:srgbClr val="000000"/>
                </a:solidFill>
              </a:rPr>
              <a:t>415 oral </a:t>
            </a:r>
            <a:r>
              <a:rPr lang="en-US" sz="2000" dirty="0" err="1" smtClean="0">
                <a:solidFill>
                  <a:srgbClr val="000000"/>
                </a:solidFill>
              </a:rPr>
              <a:t>metagenomes</a:t>
            </a:r>
            <a:r>
              <a:rPr lang="en-US" sz="2000" dirty="0" smtClean="0">
                <a:solidFill>
                  <a:srgbClr val="000000"/>
                </a:solidFill>
              </a:rPr>
              <a:t> of 90 individuals parsed by 9 oral sites</a:t>
            </a:r>
          </a:p>
          <a:p>
            <a:pPr algn="ctr"/>
            <a:r>
              <a:rPr lang="en-US" sz="2400" b="1" dirty="0" smtClean="0">
                <a:solidFill>
                  <a:srgbClr val="000000"/>
                </a:solidFill>
              </a:rPr>
              <a:t>    </a:t>
            </a:r>
            <a:r>
              <a:rPr lang="en-US" sz="2000" b="1" dirty="0" smtClean="0">
                <a:solidFill>
                  <a:srgbClr val="000000"/>
                </a:solidFill>
              </a:rPr>
              <a:t> HOMD - human oral </a:t>
            </a:r>
            <a:r>
              <a:rPr lang="en-US" sz="2000" b="1" dirty="0" err="1" smtClean="0">
                <a:solidFill>
                  <a:srgbClr val="000000"/>
                </a:solidFill>
              </a:rPr>
              <a:t>microbiome</a:t>
            </a:r>
            <a:r>
              <a:rPr lang="en-US" sz="2000" b="1" dirty="0" smtClean="0">
                <a:solidFill>
                  <a:srgbClr val="000000"/>
                </a:solidFill>
              </a:rPr>
              <a:t> database</a:t>
            </a:r>
          </a:p>
          <a:p>
            <a:pPr lvl="1" algn="ctr"/>
            <a:r>
              <a:rPr lang="en-US" sz="2000" dirty="0" smtClean="0">
                <a:solidFill>
                  <a:srgbClr val="000000"/>
                </a:solidFill>
              </a:rPr>
              <a:t>574 genomes of oral bacteria</a:t>
            </a:r>
          </a:p>
          <a:p>
            <a:pPr lvl="1"/>
            <a:endParaRPr lang="en-US" sz="2000" dirty="0" smtClean="0">
              <a:solidFill>
                <a:srgbClr val="000000"/>
              </a:solidFill>
            </a:endParaRPr>
          </a:p>
          <a:p>
            <a:endParaRPr lang="en-US" sz="2400" b="1" dirty="0" smtClean="0">
              <a:solidFill>
                <a:srgbClr val="000000"/>
              </a:solidFill>
            </a:endParaRPr>
          </a:p>
        </p:txBody>
      </p:sp>
      <p:sp>
        <p:nvSpPr>
          <p:cNvPr id="17" name="TextBox 16"/>
          <p:cNvSpPr txBox="1"/>
          <p:nvPr/>
        </p:nvSpPr>
        <p:spPr>
          <a:xfrm>
            <a:off x="-2601563" y="4179527"/>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28681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sz="4400" dirty="0" smtClean="0"/>
              <a:t>EXTRAS</a:t>
            </a:r>
            <a:endParaRPr lang="en-US" sz="4400" dirty="0"/>
          </a:p>
        </p:txBody>
      </p:sp>
    </p:spTree>
    <p:extLst>
      <p:ext uri="{BB962C8B-B14F-4D97-AF65-F5344CB8AC3E}">
        <p14:creationId xmlns:p14="http://schemas.microsoft.com/office/powerpoint/2010/main" val="42708056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HA </a:t>
            </a:r>
            <a:r>
              <a:rPr lang="en-US" sz="2800" dirty="0" err="1" smtClean="0"/>
              <a:t>phageprints</a:t>
            </a:r>
            <a:r>
              <a:rPr lang="en-US" sz="2800" dirty="0" smtClean="0"/>
              <a:t> at various microenvironments</a:t>
            </a:r>
            <a:endParaRPr lang="en-US" sz="28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44233"/>
          <a:stretch/>
        </p:blipFill>
        <p:spPr bwMode="auto">
          <a:xfrm>
            <a:off x="1133991" y="1221485"/>
            <a:ext cx="6837248" cy="5486400"/>
          </a:xfrm>
          <a:prstGeom prst="rect">
            <a:avLst/>
          </a:prstGeom>
          <a:noFill/>
          <a:ln>
            <a:noFill/>
          </a:ln>
        </p:spPr>
      </p:pic>
      <p:sp>
        <p:nvSpPr>
          <p:cNvPr id="5" name="Rectangle 4"/>
          <p:cNvSpPr/>
          <p:nvPr/>
        </p:nvSpPr>
        <p:spPr>
          <a:xfrm>
            <a:off x="1455915" y="1221485"/>
            <a:ext cx="727958" cy="3274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1230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HB1 host range</a:t>
            </a:r>
            <a:endParaRPr lang="en-US" dirty="0"/>
          </a:p>
        </p:txBody>
      </p:sp>
      <p:grpSp>
        <p:nvGrpSpPr>
          <p:cNvPr id="3" name="Group 2"/>
          <p:cNvGrpSpPr/>
          <p:nvPr/>
        </p:nvGrpSpPr>
        <p:grpSpPr>
          <a:xfrm>
            <a:off x="542179" y="1270355"/>
            <a:ext cx="8106288" cy="5486400"/>
            <a:chOff x="870407" y="1598540"/>
            <a:chExt cx="8106288" cy="548640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7113" r="2937" b="2606"/>
            <a:stretch/>
          </p:blipFill>
          <p:spPr bwMode="auto">
            <a:xfrm>
              <a:off x="870407" y="1598540"/>
              <a:ext cx="8106288" cy="5486400"/>
            </a:xfrm>
            <a:prstGeom prst="rect">
              <a:avLst/>
            </a:prstGeom>
            <a:noFill/>
            <a:ln>
              <a:noFill/>
            </a:ln>
            <a:extLst>
              <a:ext uri="{53640926-AAD7-44d8-BBD7-CCE9431645EC}">
                <a14:shadowObscured xmlns:a14="http://schemas.microsoft.com/office/drawing/2010/main"/>
              </a:ext>
            </a:extLst>
          </p:spPr>
        </p:pic>
        <p:sp>
          <p:nvSpPr>
            <p:cNvPr id="5" name="Rectangle 4"/>
            <p:cNvSpPr/>
            <p:nvPr/>
          </p:nvSpPr>
          <p:spPr>
            <a:xfrm>
              <a:off x="870407" y="1641347"/>
              <a:ext cx="727958" cy="3274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2149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Marker host range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0511" y="1314524"/>
            <a:ext cx="6558007" cy="5486400"/>
          </a:xfrm>
          <a:prstGeom prst="rect">
            <a:avLst/>
          </a:prstGeom>
          <a:noFill/>
          <a:ln>
            <a:noFill/>
          </a:ln>
        </p:spPr>
      </p:pic>
    </p:spTree>
    <p:extLst>
      <p:ext uri="{BB962C8B-B14F-4D97-AF65-F5344CB8AC3E}">
        <p14:creationId xmlns:p14="http://schemas.microsoft.com/office/powerpoint/2010/main" val="30306958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l="2453" r="3221" b="2792"/>
          <a:stretch/>
        </p:blipFill>
        <p:spPr bwMode="auto">
          <a:xfrm>
            <a:off x="2490419" y="1284037"/>
            <a:ext cx="4377055" cy="5359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642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10690"/>
            <a:ext cx="5943600" cy="3436620"/>
          </a:xfrm>
          <a:prstGeom prst="rect">
            <a:avLst/>
          </a:prstGeom>
          <a:noFill/>
          <a:ln>
            <a:noFill/>
          </a:ln>
        </p:spPr>
      </p:pic>
    </p:spTree>
    <p:extLst>
      <p:ext uri="{BB962C8B-B14F-4D97-AF65-F5344CB8AC3E}">
        <p14:creationId xmlns:p14="http://schemas.microsoft.com/office/powerpoint/2010/main" val="2505517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32815"/>
            <a:ext cx="5943600" cy="4992370"/>
          </a:xfrm>
          <a:prstGeom prst="rect">
            <a:avLst/>
          </a:prstGeom>
          <a:noFill/>
          <a:ln>
            <a:noFill/>
          </a:ln>
        </p:spPr>
      </p:pic>
    </p:spTree>
    <p:extLst>
      <p:ext uri="{BB962C8B-B14F-4D97-AF65-F5344CB8AC3E}">
        <p14:creationId xmlns:p14="http://schemas.microsoft.com/office/powerpoint/2010/main" val="123521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different approach</a:t>
            </a:r>
            <a:endParaRPr lang="en-US" dirty="0"/>
          </a:p>
        </p:txBody>
      </p:sp>
      <p:sp>
        <p:nvSpPr>
          <p:cNvPr id="3" name="Content Placeholder 2"/>
          <p:cNvSpPr>
            <a:spLocks noGrp="1"/>
          </p:cNvSpPr>
          <p:nvPr>
            <p:ph idx="1"/>
          </p:nvPr>
        </p:nvSpPr>
        <p:spPr>
          <a:xfrm>
            <a:off x="340402" y="1457461"/>
            <a:ext cx="8151412" cy="3992563"/>
          </a:xfrm>
        </p:spPr>
        <p:txBody>
          <a:bodyPr>
            <a:normAutofit fontScale="92500" lnSpcReduction="10000"/>
          </a:bodyPr>
          <a:lstStyle/>
          <a:p>
            <a:pPr>
              <a:buFont typeface="Arial"/>
              <a:buChar char="•"/>
            </a:pPr>
            <a:r>
              <a:rPr lang="en-US" b="1" dirty="0" smtClean="0"/>
              <a:t>In absence of </a:t>
            </a:r>
            <a:r>
              <a:rPr lang="en-US" b="1" u="sng" dirty="0" smtClean="0"/>
              <a:t>universal</a:t>
            </a:r>
            <a:r>
              <a:rPr lang="en-US" b="1" dirty="0" smtClean="0"/>
              <a:t> sequences, could we find </a:t>
            </a:r>
            <a:r>
              <a:rPr lang="en-US" b="1" u="sng" dirty="0" smtClean="0"/>
              <a:t>ubiquitous</a:t>
            </a:r>
            <a:r>
              <a:rPr lang="en-US" b="1" dirty="0" smtClean="0"/>
              <a:t> </a:t>
            </a:r>
            <a:r>
              <a:rPr lang="en-US" b="1" dirty="0" smtClean="0"/>
              <a:t>phage </a:t>
            </a:r>
            <a:r>
              <a:rPr lang="en-US" b="1" dirty="0" smtClean="0"/>
              <a:t>sequences?</a:t>
            </a:r>
          </a:p>
          <a:p>
            <a:pPr>
              <a:buFont typeface="Arial"/>
              <a:buChar char="•"/>
            </a:pPr>
            <a:r>
              <a:rPr lang="en-US" dirty="0" smtClean="0"/>
              <a:t>How to find markers?</a:t>
            </a:r>
          </a:p>
          <a:p>
            <a:pPr lvl="1">
              <a:buFont typeface="Arial"/>
              <a:buChar char="•"/>
            </a:pPr>
            <a:r>
              <a:rPr lang="en-US" dirty="0" smtClean="0"/>
              <a:t>A survey of environmental genomes: “</a:t>
            </a:r>
            <a:r>
              <a:rPr lang="en-US" dirty="0" err="1" smtClean="0"/>
              <a:t>metagenomes</a:t>
            </a:r>
            <a:r>
              <a:rPr lang="en-US" dirty="0" smtClean="0"/>
              <a:t>”</a:t>
            </a:r>
            <a:endParaRPr lang="en-US" dirty="0" smtClean="0"/>
          </a:p>
          <a:p>
            <a:pPr>
              <a:buFont typeface="Arial"/>
              <a:buChar char="•"/>
            </a:pPr>
            <a:r>
              <a:rPr lang="en-US" dirty="0" smtClean="0"/>
              <a:t>In which microbial habitat ?</a:t>
            </a:r>
            <a:endParaRPr lang="en-US" dirty="0" smtClean="0"/>
          </a:p>
          <a:p>
            <a:pPr lvl="1">
              <a:buFont typeface="Arial"/>
              <a:buChar char="•"/>
            </a:pPr>
            <a:r>
              <a:rPr lang="en-US" dirty="0" smtClean="0"/>
              <a:t>Rich in microbial diversity</a:t>
            </a:r>
          </a:p>
          <a:p>
            <a:pPr lvl="1">
              <a:buFont typeface="Arial"/>
              <a:buChar char="•"/>
            </a:pPr>
            <a:r>
              <a:rPr lang="en-US" dirty="0" smtClean="0"/>
              <a:t>Accessibility </a:t>
            </a:r>
          </a:p>
          <a:p>
            <a:pPr lvl="1">
              <a:buFont typeface="Arial"/>
              <a:buChar char="•"/>
            </a:pPr>
            <a:r>
              <a:rPr lang="en-US" dirty="0" smtClean="0"/>
              <a:t>Medical relevance</a:t>
            </a:r>
            <a:endParaRPr lang="en-US" dirty="0"/>
          </a:p>
          <a:p>
            <a:pPr lvl="1">
              <a:buFont typeface="Arial"/>
              <a:buChar char="•"/>
            </a:pPr>
            <a:r>
              <a:rPr lang="en-US" dirty="0" smtClean="0"/>
              <a:t>Availability of</a:t>
            </a:r>
          </a:p>
          <a:p>
            <a:pPr marL="457200" lvl="1" indent="0">
              <a:buNone/>
            </a:pPr>
            <a:r>
              <a:rPr lang="en-US" dirty="0"/>
              <a:t> </a:t>
            </a:r>
            <a:r>
              <a:rPr lang="en-US" dirty="0" smtClean="0"/>
              <a:t>    </a:t>
            </a:r>
            <a:r>
              <a:rPr lang="en-US" dirty="0" err="1" smtClean="0"/>
              <a:t>metagenomes</a:t>
            </a:r>
            <a:endParaRPr lang="en-US" dirty="0" smtClean="0"/>
          </a:p>
        </p:txBody>
      </p:sp>
      <p:pic>
        <p:nvPicPr>
          <p:cNvPr id="4" name="Picture 3"/>
          <p:cNvPicPr>
            <a:picLocks noChangeAspect="1"/>
          </p:cNvPicPr>
          <p:nvPr/>
        </p:nvPicPr>
        <p:blipFill rotWithShape="1">
          <a:blip r:embed="rId2"/>
          <a:srcRect t="6701" b="5294"/>
          <a:stretch/>
        </p:blipFill>
        <p:spPr>
          <a:xfrm>
            <a:off x="4842933" y="3726471"/>
            <a:ext cx="4122421" cy="2122587"/>
          </a:xfrm>
          <a:prstGeom prst="rect">
            <a:avLst/>
          </a:prstGeom>
        </p:spPr>
      </p:pic>
      <p:sp>
        <p:nvSpPr>
          <p:cNvPr id="5" name="Rectangle 4"/>
          <p:cNvSpPr/>
          <p:nvPr/>
        </p:nvSpPr>
        <p:spPr>
          <a:xfrm>
            <a:off x="4681968" y="6010715"/>
            <a:ext cx="4339623" cy="769441"/>
          </a:xfrm>
          <a:prstGeom prst="rect">
            <a:avLst/>
          </a:prstGeom>
        </p:spPr>
        <p:txBody>
          <a:bodyPr wrap="square">
            <a:spAutoFit/>
          </a:bodyPr>
          <a:lstStyle/>
          <a:p>
            <a:pPr algn="r"/>
            <a:r>
              <a:rPr lang="en-US" sz="1100" dirty="0"/>
              <a:t>Systems-level analysis of microbial community organization through combinatorial labeling and spectral </a:t>
            </a:r>
            <a:r>
              <a:rPr lang="en-US" sz="1100" dirty="0" smtClean="0"/>
              <a:t>imaging</a:t>
            </a:r>
          </a:p>
          <a:p>
            <a:pPr algn="r"/>
            <a:r>
              <a:rPr lang="en-US" sz="1100" dirty="0" smtClean="0"/>
              <a:t>Alex </a:t>
            </a:r>
            <a:r>
              <a:rPr lang="en-US" sz="1100" dirty="0" err="1" smtClean="0"/>
              <a:t>Valm</a:t>
            </a:r>
            <a:r>
              <a:rPr lang="en-US" sz="1100" dirty="0" smtClean="0"/>
              <a:t> et al, 2012</a:t>
            </a:r>
          </a:p>
          <a:p>
            <a:pPr algn="r"/>
            <a:endParaRPr lang="en-US" sz="1100" dirty="0"/>
          </a:p>
        </p:txBody>
      </p:sp>
    </p:spTree>
    <p:extLst>
      <p:ext uri="{BB962C8B-B14F-4D97-AF65-F5344CB8AC3E}">
        <p14:creationId xmlns:p14="http://schemas.microsoft.com/office/powerpoint/2010/main" val="42874297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511618"/>
            <a:ext cx="5943600" cy="4614545"/>
          </a:xfrm>
          <a:prstGeom prst="rect">
            <a:avLst/>
          </a:prstGeom>
          <a:noFill/>
          <a:ln>
            <a:noFill/>
          </a:ln>
        </p:spPr>
      </p:pic>
    </p:spTree>
    <p:extLst>
      <p:ext uri="{BB962C8B-B14F-4D97-AF65-F5344CB8AC3E}">
        <p14:creationId xmlns:p14="http://schemas.microsoft.com/office/powerpoint/2010/main" val="2659853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27760"/>
            <a:ext cx="5486400" cy="4602480"/>
          </a:xfrm>
          <a:prstGeom prst="rect">
            <a:avLst/>
          </a:prstGeom>
          <a:noFill/>
          <a:ln>
            <a:noFill/>
          </a:ln>
        </p:spPr>
      </p:pic>
    </p:spTree>
    <p:extLst>
      <p:ext uri="{BB962C8B-B14F-4D97-AF65-F5344CB8AC3E}">
        <p14:creationId xmlns:p14="http://schemas.microsoft.com/office/powerpoint/2010/main" val="218496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Phage biogeography and community composition</a:t>
            </a:r>
            <a:endParaRPr lang="en-US" sz="28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0045"/>
          <a:stretch/>
        </p:blipFill>
        <p:spPr bwMode="auto">
          <a:xfrm>
            <a:off x="-285420" y="3998302"/>
            <a:ext cx="9514099" cy="2743200"/>
          </a:xfrm>
          <a:prstGeom prst="rect">
            <a:avLst/>
          </a:prstGeom>
          <a:noFill/>
          <a:ln>
            <a:noFill/>
          </a:ln>
        </p:spPr>
      </p:pic>
      <p:grpSp>
        <p:nvGrpSpPr>
          <p:cNvPr id="6" name="Group 5"/>
          <p:cNvGrpSpPr/>
          <p:nvPr/>
        </p:nvGrpSpPr>
        <p:grpSpPr>
          <a:xfrm>
            <a:off x="870517" y="1279946"/>
            <a:ext cx="7228800" cy="3018005"/>
            <a:chOff x="870517" y="1279946"/>
            <a:chExt cx="7228800" cy="3018005"/>
          </a:xfrm>
        </p:grpSpPr>
        <p:pic>
          <p:nvPicPr>
            <p:cNvPr id="4" name="Picture 3"/>
            <p:cNvPicPr/>
            <p:nvPr/>
          </p:nvPicPr>
          <p:blipFill rotWithShape="1">
            <a:blip r:embed="rId3">
              <a:extLst>
                <a:ext uri="{28A0092B-C50C-407E-A947-70E740481C1C}">
                  <a14:useLocalDpi xmlns:a14="http://schemas.microsoft.com/office/drawing/2010/main" val="0"/>
                </a:ext>
              </a:extLst>
            </a:blip>
            <a:srcRect b="39954"/>
            <a:stretch/>
          </p:blipFill>
          <p:spPr bwMode="auto">
            <a:xfrm>
              <a:off x="1134370" y="1279946"/>
              <a:ext cx="6964947" cy="3018005"/>
            </a:xfrm>
            <a:prstGeom prst="rect">
              <a:avLst/>
            </a:prstGeom>
            <a:noFill/>
            <a:ln>
              <a:noFill/>
            </a:ln>
          </p:spPr>
        </p:pic>
        <p:sp>
          <p:nvSpPr>
            <p:cNvPr id="3" name="Rectangle 2"/>
            <p:cNvSpPr/>
            <p:nvPr/>
          </p:nvSpPr>
          <p:spPr>
            <a:xfrm>
              <a:off x="870517" y="1812153"/>
              <a:ext cx="784893" cy="5707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grpSp>
    </p:spTree>
    <p:extLst>
      <p:ext uri="{BB962C8B-B14F-4D97-AF65-F5344CB8AC3E}">
        <p14:creationId xmlns:p14="http://schemas.microsoft.com/office/powerpoint/2010/main" val="3595013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search of ubiquitous phage sequences</a:t>
            </a:r>
            <a:endParaRPr lang="en-US" dirty="0"/>
          </a:p>
        </p:txBody>
      </p:sp>
      <p:grpSp>
        <p:nvGrpSpPr>
          <p:cNvPr id="4" name="Group 3"/>
          <p:cNvGrpSpPr/>
          <p:nvPr/>
        </p:nvGrpSpPr>
        <p:grpSpPr>
          <a:xfrm>
            <a:off x="1188517" y="1404099"/>
            <a:ext cx="5373209" cy="5295592"/>
            <a:chOff x="1895882" y="1070854"/>
            <a:chExt cx="5373209" cy="5295592"/>
          </a:xfrm>
        </p:grpSpPr>
        <p:grpSp>
          <p:nvGrpSpPr>
            <p:cNvPr id="5" name="Group 4"/>
            <p:cNvGrpSpPr/>
            <p:nvPr/>
          </p:nvGrpSpPr>
          <p:grpSpPr>
            <a:xfrm>
              <a:off x="1895882" y="1070854"/>
              <a:ext cx="5373209" cy="5295592"/>
              <a:chOff x="596813" y="830434"/>
              <a:chExt cx="5768293" cy="5594538"/>
            </a:xfrm>
          </p:grpSpPr>
          <p:grpSp>
            <p:nvGrpSpPr>
              <p:cNvPr id="7" name="Group 6"/>
              <p:cNvGrpSpPr/>
              <p:nvPr/>
            </p:nvGrpSpPr>
            <p:grpSpPr>
              <a:xfrm>
                <a:off x="596813" y="830434"/>
                <a:ext cx="5768293" cy="5594538"/>
                <a:chOff x="350578" y="927694"/>
                <a:chExt cx="5661504" cy="5506967"/>
              </a:xfrm>
            </p:grpSpPr>
            <p:grpSp>
              <p:nvGrpSpPr>
                <p:cNvPr id="11" name="Group 10"/>
                <p:cNvGrpSpPr/>
                <p:nvPr/>
              </p:nvGrpSpPr>
              <p:grpSpPr>
                <a:xfrm>
                  <a:off x="350578" y="927694"/>
                  <a:ext cx="5101665" cy="5506967"/>
                  <a:chOff x="3158064" y="3297767"/>
                  <a:chExt cx="3014136" cy="2772836"/>
                </a:xfrm>
              </p:grpSpPr>
              <p:sp>
                <p:nvSpPr>
                  <p:cNvPr id="16" name="Isosceles Triangle 15"/>
                  <p:cNvSpPr/>
                  <p:nvPr/>
                </p:nvSpPr>
                <p:spPr>
                  <a:xfrm rot="10800000">
                    <a:off x="3158066" y="3445935"/>
                    <a:ext cx="3014134" cy="2624668"/>
                  </a:xfrm>
                  <a:prstGeom prst="triangle">
                    <a:avLst>
                      <a:gd name="adj" fmla="val 50224"/>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58198" y="3844105"/>
                    <a:ext cx="2414590" cy="270934"/>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158064" y="3297767"/>
                    <a:ext cx="3014135" cy="266948"/>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796312" y="4432450"/>
                    <a:ext cx="1730720" cy="245534"/>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06063" y="5171429"/>
                    <a:ext cx="905492" cy="186266"/>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a:off x="407083" y="994961"/>
                  <a:ext cx="5604999" cy="352067"/>
                </a:xfrm>
                <a:prstGeom prst="rect">
                  <a:avLst/>
                </a:prstGeom>
                <a:noFill/>
              </p:spPr>
              <p:txBody>
                <a:bodyPr wrap="square" rtlCol="0">
                  <a:spAutoFit/>
                </a:bodyPr>
                <a:lstStyle/>
                <a:p>
                  <a:r>
                    <a:rPr lang="en-US" sz="1600" dirty="0" smtClean="0"/>
                    <a:t>NCBI Viral Ref Library ~100,000 Viral Sequences</a:t>
                  </a:r>
                  <a:endParaRPr lang="en-US" sz="1600" dirty="0"/>
                </a:p>
              </p:txBody>
            </p:sp>
            <p:sp>
              <p:nvSpPr>
                <p:cNvPr id="13" name="TextBox 12"/>
                <p:cNvSpPr txBox="1"/>
                <p:nvPr/>
              </p:nvSpPr>
              <p:spPr>
                <a:xfrm>
                  <a:off x="2488060" y="2092292"/>
                  <a:ext cx="3132841" cy="352067"/>
                </a:xfrm>
                <a:prstGeom prst="rect">
                  <a:avLst/>
                </a:prstGeom>
                <a:noFill/>
              </p:spPr>
              <p:txBody>
                <a:bodyPr wrap="square" rtlCol="0">
                  <a:spAutoFit/>
                </a:bodyPr>
                <a:lstStyle/>
                <a:p>
                  <a:r>
                    <a:rPr lang="en-US" sz="1600" dirty="0" smtClean="0">
                      <a:solidFill>
                        <a:srgbClr val="000000"/>
                      </a:solidFill>
                    </a:rPr>
                    <a:t>Mira</a:t>
                  </a:r>
                  <a:endParaRPr lang="en-US" sz="1600" dirty="0">
                    <a:solidFill>
                      <a:srgbClr val="000000"/>
                    </a:solidFill>
                  </a:endParaRPr>
                </a:p>
              </p:txBody>
            </p:sp>
            <p:sp>
              <p:nvSpPr>
                <p:cNvPr id="14" name="TextBox 13"/>
                <p:cNvSpPr txBox="1"/>
                <p:nvPr/>
              </p:nvSpPr>
              <p:spPr>
                <a:xfrm>
                  <a:off x="1625593" y="3247926"/>
                  <a:ext cx="3041729" cy="352067"/>
                </a:xfrm>
                <a:prstGeom prst="rect">
                  <a:avLst/>
                </a:prstGeom>
                <a:noFill/>
              </p:spPr>
              <p:txBody>
                <a:bodyPr wrap="square" rtlCol="0">
                  <a:spAutoFit/>
                </a:bodyPr>
                <a:lstStyle/>
                <a:p>
                  <a:r>
                    <a:rPr lang="en-US" sz="1600" dirty="0" err="1" smtClean="0">
                      <a:solidFill>
                        <a:srgbClr val="000000"/>
                      </a:solidFill>
                    </a:rPr>
                    <a:t>Terminase</a:t>
                  </a:r>
                  <a:r>
                    <a:rPr lang="en-US" sz="1600" dirty="0" smtClean="0">
                      <a:solidFill>
                        <a:srgbClr val="000000"/>
                      </a:solidFill>
                    </a:rPr>
                    <a:t> Large Subunit</a:t>
                  </a:r>
                  <a:endParaRPr lang="en-US" sz="1600" dirty="0">
                    <a:solidFill>
                      <a:srgbClr val="000000"/>
                    </a:solidFill>
                  </a:endParaRPr>
                </a:p>
              </p:txBody>
            </p:sp>
            <p:sp>
              <p:nvSpPr>
                <p:cNvPr id="15" name="TextBox 14"/>
                <p:cNvSpPr txBox="1"/>
                <p:nvPr/>
              </p:nvSpPr>
              <p:spPr>
                <a:xfrm>
                  <a:off x="2643788" y="4650631"/>
                  <a:ext cx="2023534" cy="352067"/>
                </a:xfrm>
                <a:prstGeom prst="rect">
                  <a:avLst/>
                </a:prstGeom>
                <a:noFill/>
              </p:spPr>
              <p:txBody>
                <a:bodyPr wrap="square" rtlCol="0">
                  <a:spAutoFit/>
                </a:bodyPr>
                <a:lstStyle/>
                <a:p>
                  <a:r>
                    <a:rPr lang="en-US" sz="1600" dirty="0" err="1" smtClean="0">
                      <a:solidFill>
                        <a:srgbClr val="000000"/>
                      </a:solidFill>
                    </a:rPr>
                    <a:t>Xie</a:t>
                  </a:r>
                  <a:endParaRPr lang="en-US" sz="1600" dirty="0">
                    <a:solidFill>
                      <a:srgbClr val="000000"/>
                    </a:solidFill>
                  </a:endParaRPr>
                </a:p>
              </p:txBody>
            </p:sp>
          </p:grpSp>
          <p:sp>
            <p:nvSpPr>
              <p:cNvPr id="8" name="TextBox 7"/>
              <p:cNvSpPr txBox="1"/>
              <p:nvPr/>
            </p:nvSpPr>
            <p:spPr>
              <a:xfrm>
                <a:off x="2567025" y="1382766"/>
                <a:ext cx="1305733" cy="390181"/>
              </a:xfrm>
              <a:prstGeom prst="rect">
                <a:avLst/>
              </a:prstGeom>
              <a:noFill/>
            </p:spPr>
            <p:txBody>
              <a:bodyPr wrap="square" rtlCol="0">
                <a:spAutoFit/>
              </a:bodyPr>
              <a:lstStyle/>
              <a:p>
                <a:pPr algn="ctr"/>
                <a:r>
                  <a:rPr lang="en-US" dirty="0" smtClean="0">
                    <a:solidFill>
                      <a:srgbClr val="5D8B1F"/>
                    </a:solidFill>
                  </a:rPr>
                  <a:t>BLAST </a:t>
                </a:r>
                <a:endParaRPr lang="en-US" dirty="0">
                  <a:solidFill>
                    <a:srgbClr val="5D8B1F"/>
                  </a:solidFill>
                </a:endParaRPr>
              </a:p>
            </p:txBody>
          </p:sp>
          <p:sp>
            <p:nvSpPr>
              <p:cNvPr id="9" name="TextBox 8"/>
              <p:cNvSpPr txBox="1"/>
              <p:nvPr/>
            </p:nvSpPr>
            <p:spPr>
              <a:xfrm>
                <a:off x="1733992" y="2504386"/>
                <a:ext cx="2971799" cy="390181"/>
              </a:xfrm>
              <a:prstGeom prst="rect">
                <a:avLst/>
              </a:prstGeom>
              <a:noFill/>
            </p:spPr>
            <p:txBody>
              <a:bodyPr wrap="square" rtlCol="0">
                <a:spAutoFit/>
              </a:bodyPr>
              <a:lstStyle/>
              <a:p>
                <a:pPr algn="ctr"/>
                <a:r>
                  <a:rPr lang="en-US" dirty="0">
                    <a:solidFill>
                      <a:srgbClr val="5D8B1F"/>
                    </a:solidFill>
                  </a:rPr>
                  <a:t>~</a:t>
                </a:r>
                <a:r>
                  <a:rPr lang="en-US" dirty="0" smtClean="0">
                    <a:solidFill>
                      <a:srgbClr val="5D8B1F"/>
                    </a:solidFill>
                  </a:rPr>
                  <a:t>9,000 Viral </a:t>
                </a:r>
                <a:r>
                  <a:rPr lang="en-US" dirty="0" err="1" smtClean="0">
                    <a:solidFill>
                      <a:srgbClr val="5D8B1F"/>
                    </a:solidFill>
                  </a:rPr>
                  <a:t>Contigs</a:t>
                </a:r>
                <a:endParaRPr lang="en-US" dirty="0">
                  <a:solidFill>
                    <a:srgbClr val="5D8B1F"/>
                  </a:solidFill>
                </a:endParaRPr>
              </a:p>
            </p:txBody>
          </p:sp>
          <p:sp>
            <p:nvSpPr>
              <p:cNvPr id="10" name="TextBox 9"/>
              <p:cNvSpPr txBox="1"/>
              <p:nvPr/>
            </p:nvSpPr>
            <p:spPr>
              <a:xfrm>
                <a:off x="1733992" y="3744737"/>
                <a:ext cx="2971799" cy="682818"/>
              </a:xfrm>
              <a:prstGeom prst="rect">
                <a:avLst/>
              </a:prstGeom>
              <a:noFill/>
            </p:spPr>
            <p:txBody>
              <a:bodyPr wrap="square" rtlCol="0">
                <a:spAutoFit/>
              </a:bodyPr>
              <a:lstStyle/>
              <a:p>
                <a:pPr algn="ctr"/>
                <a:r>
                  <a:rPr lang="en-US" dirty="0" smtClean="0">
                    <a:solidFill>
                      <a:srgbClr val="5D8B1F"/>
                    </a:solidFill>
                  </a:rPr>
                  <a:t>~ 100 </a:t>
                </a:r>
                <a:r>
                  <a:rPr lang="en-US" dirty="0" err="1" smtClean="0">
                    <a:solidFill>
                      <a:srgbClr val="5D8B1F"/>
                    </a:solidFill>
                  </a:rPr>
                  <a:t>TerL</a:t>
                </a:r>
                <a:r>
                  <a:rPr lang="en-US" dirty="0" smtClean="0">
                    <a:solidFill>
                      <a:srgbClr val="5D8B1F"/>
                    </a:solidFill>
                  </a:rPr>
                  <a:t> </a:t>
                </a:r>
                <a:r>
                  <a:rPr lang="en-US" dirty="0" err="1" smtClean="0">
                    <a:solidFill>
                      <a:srgbClr val="5D8B1F"/>
                    </a:solidFill>
                  </a:rPr>
                  <a:t>Contigs</a:t>
                </a:r>
                <a:endParaRPr lang="en-US" dirty="0" smtClean="0">
                  <a:solidFill>
                    <a:srgbClr val="5D8B1F"/>
                  </a:solidFill>
                </a:endParaRPr>
              </a:p>
              <a:p>
                <a:pPr algn="ctr"/>
                <a:r>
                  <a:rPr lang="en-US" dirty="0" smtClean="0">
                    <a:solidFill>
                      <a:srgbClr val="5D8B1F"/>
                    </a:solidFill>
                  </a:rPr>
                  <a:t>BLAST </a:t>
                </a:r>
                <a:endParaRPr lang="en-US" dirty="0">
                  <a:solidFill>
                    <a:srgbClr val="5D8B1F"/>
                  </a:solidFill>
                </a:endParaRPr>
              </a:p>
            </p:txBody>
          </p:sp>
        </p:grpSp>
        <p:sp>
          <p:nvSpPr>
            <p:cNvPr id="6" name="TextBox 5"/>
            <p:cNvSpPr txBox="1"/>
            <p:nvPr/>
          </p:nvSpPr>
          <p:spPr>
            <a:xfrm>
              <a:off x="2853401" y="5293003"/>
              <a:ext cx="2971799" cy="369332"/>
            </a:xfrm>
            <a:prstGeom prst="rect">
              <a:avLst/>
            </a:prstGeom>
            <a:noFill/>
          </p:spPr>
          <p:txBody>
            <a:bodyPr wrap="square" rtlCol="0">
              <a:spAutoFit/>
            </a:bodyPr>
            <a:lstStyle/>
            <a:p>
              <a:pPr algn="ctr"/>
              <a:r>
                <a:rPr lang="en-US" dirty="0" smtClean="0">
                  <a:solidFill>
                    <a:srgbClr val="5D8B1F"/>
                  </a:solidFill>
                </a:rPr>
                <a:t>7</a:t>
              </a:r>
              <a:endParaRPr lang="en-US" dirty="0">
                <a:solidFill>
                  <a:srgbClr val="5D8B1F"/>
                </a:solidFill>
              </a:endParaRPr>
            </a:p>
          </p:txBody>
        </p:sp>
      </p:grpSp>
      <p:pic>
        <p:nvPicPr>
          <p:cNvPr id="23" name="Picture 22"/>
          <p:cNvPicPr>
            <a:picLocks noChangeAspect="1"/>
          </p:cNvPicPr>
          <p:nvPr/>
        </p:nvPicPr>
        <p:blipFill rotWithShape="1">
          <a:blip r:embed="rId3"/>
          <a:srcRect t="5887"/>
          <a:stretch/>
        </p:blipFill>
        <p:spPr>
          <a:xfrm>
            <a:off x="6190465" y="3805365"/>
            <a:ext cx="2908304" cy="2894327"/>
          </a:xfrm>
          <a:prstGeom prst="rect">
            <a:avLst/>
          </a:prstGeom>
        </p:spPr>
      </p:pic>
      <p:cxnSp>
        <p:nvCxnSpPr>
          <p:cNvPr id="24" name="Straight Arrow Connector 23"/>
          <p:cNvCxnSpPr/>
          <p:nvPr/>
        </p:nvCxnSpPr>
        <p:spPr>
          <a:xfrm>
            <a:off x="4994003" y="3805365"/>
            <a:ext cx="2022270" cy="123111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1076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pipeline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085" r="62634"/>
          <a:stretch/>
        </p:blipFill>
        <p:spPr bwMode="auto">
          <a:xfrm>
            <a:off x="2378828" y="1657383"/>
            <a:ext cx="1620543" cy="4572000"/>
          </a:xfrm>
          <a:prstGeom prst="rect">
            <a:avLst/>
          </a:prstGeom>
          <a:noFill/>
          <a:ln>
            <a:noFill/>
          </a:ln>
        </p:spPr>
      </p:pic>
      <p:sp>
        <p:nvSpPr>
          <p:cNvPr id="5" name="TextBox 4"/>
          <p:cNvSpPr txBox="1"/>
          <p:nvPr/>
        </p:nvSpPr>
        <p:spPr>
          <a:xfrm>
            <a:off x="3782539" y="2151838"/>
            <a:ext cx="2416200" cy="369332"/>
          </a:xfrm>
          <a:prstGeom prst="rect">
            <a:avLst/>
          </a:prstGeom>
          <a:noFill/>
        </p:spPr>
        <p:txBody>
          <a:bodyPr wrap="square" rtlCol="0">
            <a:spAutoFit/>
          </a:bodyPr>
          <a:lstStyle/>
          <a:p>
            <a:pPr algn="ctr"/>
            <a:r>
              <a:rPr lang="en-US" dirty="0" smtClean="0"/>
              <a:t>Sampling</a:t>
            </a:r>
            <a:endParaRPr lang="en-US" dirty="0"/>
          </a:p>
        </p:txBody>
      </p:sp>
      <p:sp>
        <p:nvSpPr>
          <p:cNvPr id="6" name="TextBox 5"/>
          <p:cNvSpPr txBox="1"/>
          <p:nvPr/>
        </p:nvSpPr>
        <p:spPr>
          <a:xfrm>
            <a:off x="3782539" y="3265799"/>
            <a:ext cx="2416200" cy="646331"/>
          </a:xfrm>
          <a:prstGeom prst="rect">
            <a:avLst/>
          </a:prstGeom>
          <a:noFill/>
        </p:spPr>
        <p:txBody>
          <a:bodyPr wrap="square" rtlCol="0">
            <a:spAutoFit/>
          </a:bodyPr>
          <a:lstStyle/>
          <a:p>
            <a:pPr algn="ctr"/>
            <a:r>
              <a:rPr lang="en-US" dirty="0" smtClean="0"/>
              <a:t>DNA extraction from biofilms</a:t>
            </a:r>
            <a:endParaRPr lang="en-US" dirty="0"/>
          </a:p>
        </p:txBody>
      </p:sp>
      <p:sp>
        <p:nvSpPr>
          <p:cNvPr id="7" name="TextBox 6"/>
          <p:cNvSpPr txBox="1"/>
          <p:nvPr/>
        </p:nvSpPr>
        <p:spPr>
          <a:xfrm>
            <a:off x="3782539" y="4548940"/>
            <a:ext cx="2416200" cy="646331"/>
          </a:xfrm>
          <a:prstGeom prst="rect">
            <a:avLst/>
          </a:prstGeom>
          <a:noFill/>
        </p:spPr>
        <p:txBody>
          <a:bodyPr wrap="square" rtlCol="0">
            <a:spAutoFit/>
          </a:bodyPr>
          <a:lstStyle/>
          <a:p>
            <a:pPr algn="ctr"/>
            <a:r>
              <a:rPr lang="en-US" dirty="0" smtClean="0"/>
              <a:t>PCR using barcoded primers</a:t>
            </a:r>
            <a:endParaRPr lang="en-US" dirty="0"/>
          </a:p>
        </p:txBody>
      </p:sp>
      <p:sp>
        <p:nvSpPr>
          <p:cNvPr id="8" name="TextBox 7"/>
          <p:cNvSpPr txBox="1"/>
          <p:nvPr/>
        </p:nvSpPr>
        <p:spPr>
          <a:xfrm>
            <a:off x="3782539" y="5720341"/>
            <a:ext cx="2416200" cy="646331"/>
          </a:xfrm>
          <a:prstGeom prst="rect">
            <a:avLst/>
          </a:prstGeom>
          <a:noFill/>
        </p:spPr>
        <p:txBody>
          <a:bodyPr wrap="square" rtlCol="0">
            <a:spAutoFit/>
          </a:bodyPr>
          <a:lstStyle/>
          <a:p>
            <a:pPr algn="ctr"/>
            <a:r>
              <a:rPr lang="en-US" dirty="0" smtClean="0"/>
              <a:t>Next gen sequencing</a:t>
            </a:r>
            <a:endParaRPr lang="en-US" dirty="0"/>
          </a:p>
        </p:txBody>
      </p:sp>
    </p:spTree>
    <p:extLst>
      <p:ext uri="{BB962C8B-B14F-4D97-AF65-F5344CB8AC3E}">
        <p14:creationId xmlns:p14="http://schemas.microsoft.com/office/powerpoint/2010/main" val="4082322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Samples</a:t>
            </a:r>
            <a:endParaRPr lang="en-US" dirty="0"/>
          </a:p>
        </p:txBody>
      </p:sp>
      <p:grpSp>
        <p:nvGrpSpPr>
          <p:cNvPr id="6" name="Group 5"/>
          <p:cNvGrpSpPr/>
          <p:nvPr/>
        </p:nvGrpSpPr>
        <p:grpSpPr>
          <a:xfrm>
            <a:off x="5930207" y="3887878"/>
            <a:ext cx="2908863" cy="2188921"/>
            <a:chOff x="9215349" y="3342703"/>
            <a:chExt cx="2908863" cy="2188921"/>
          </a:xfrm>
        </p:grpSpPr>
        <p:pic>
          <p:nvPicPr>
            <p:cNvPr id="7" name="Picture 6"/>
            <p:cNvPicPr>
              <a:picLocks noChangeAspect="1"/>
            </p:cNvPicPr>
            <p:nvPr/>
          </p:nvPicPr>
          <p:blipFill rotWithShape="1">
            <a:blip r:embed="rId2"/>
            <a:srcRect l="11620" t="10359" r="7949" b="13985"/>
            <a:stretch/>
          </p:blipFill>
          <p:spPr>
            <a:xfrm>
              <a:off x="9215349" y="3342703"/>
              <a:ext cx="2908863" cy="2188921"/>
            </a:xfrm>
            <a:prstGeom prst="rect">
              <a:avLst/>
            </a:prstGeom>
            <a:ln>
              <a:noFill/>
            </a:ln>
          </p:spPr>
        </p:pic>
        <p:sp>
          <p:nvSpPr>
            <p:cNvPr id="8" name="Rectangle 7"/>
            <p:cNvSpPr/>
            <p:nvPr/>
          </p:nvSpPr>
          <p:spPr>
            <a:xfrm>
              <a:off x="10913834" y="3713158"/>
              <a:ext cx="78720" cy="94793"/>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456257" y="3866970"/>
              <a:ext cx="78720" cy="94793"/>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1136855" y="4516049"/>
              <a:ext cx="78720" cy="94793"/>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0697267" y="4896769"/>
              <a:ext cx="78720" cy="94793"/>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69637" y="3997969"/>
              <a:ext cx="78720" cy="94793"/>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0377537" y="4729323"/>
              <a:ext cx="78720" cy="94793"/>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3"/>
          <a:srcRect l="8130" r="8787"/>
          <a:stretch/>
        </p:blipFill>
        <p:spPr>
          <a:xfrm>
            <a:off x="495631" y="1358936"/>
            <a:ext cx="4488013" cy="5278065"/>
          </a:xfrm>
          <a:prstGeom prst="rect">
            <a:avLst/>
          </a:prstGeom>
        </p:spPr>
      </p:pic>
      <p:sp>
        <p:nvSpPr>
          <p:cNvPr id="16" name="Right Brace 15"/>
          <p:cNvSpPr/>
          <p:nvPr/>
        </p:nvSpPr>
        <p:spPr>
          <a:xfrm>
            <a:off x="5030108" y="1840027"/>
            <a:ext cx="406340" cy="2047851"/>
          </a:xfrm>
          <a:prstGeom prst="rightBrace">
            <a:avLst>
              <a:gd name="adj1" fmla="val 4264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6097395" y="1820311"/>
            <a:ext cx="3062594" cy="1754327"/>
          </a:xfrm>
          <a:prstGeom prst="rect">
            <a:avLst/>
          </a:prstGeom>
          <a:noFill/>
        </p:spPr>
        <p:txBody>
          <a:bodyPr wrap="square" rtlCol="0">
            <a:spAutoFit/>
          </a:bodyPr>
          <a:lstStyle/>
          <a:p>
            <a:r>
              <a:rPr lang="en-US" b="1" dirty="0" smtClean="0"/>
              <a:t>6 Oral microbial niches</a:t>
            </a:r>
          </a:p>
          <a:p>
            <a:pPr marL="285750" indent="-285750">
              <a:buFont typeface="Arial"/>
              <a:buChar char="•"/>
            </a:pPr>
            <a:r>
              <a:rPr lang="en-US" dirty="0" smtClean="0"/>
              <a:t>Sub- and supra-gingiva</a:t>
            </a:r>
          </a:p>
          <a:p>
            <a:pPr marL="285750" indent="-285750">
              <a:buFont typeface="Arial"/>
              <a:buChar char="•"/>
            </a:pPr>
            <a:r>
              <a:rPr lang="en-US" dirty="0" err="1" smtClean="0"/>
              <a:t>Buccal</a:t>
            </a:r>
            <a:r>
              <a:rPr lang="en-US" dirty="0" smtClean="0"/>
              <a:t> mucosa </a:t>
            </a:r>
          </a:p>
          <a:p>
            <a:pPr marL="285750" indent="-285750">
              <a:buFont typeface="Arial"/>
              <a:buChar char="•"/>
            </a:pPr>
            <a:r>
              <a:rPr lang="en-US" dirty="0" smtClean="0"/>
              <a:t>Tongue dorsum and ventral </a:t>
            </a:r>
          </a:p>
          <a:p>
            <a:pPr marL="285750" indent="-285750">
              <a:buFont typeface="Arial"/>
              <a:buChar char="•"/>
            </a:pPr>
            <a:r>
              <a:rPr lang="en-US" dirty="0" smtClean="0"/>
              <a:t>Hard palate </a:t>
            </a:r>
            <a:endParaRPr lang="en-US" dirty="0"/>
          </a:p>
        </p:txBody>
      </p:sp>
      <p:sp>
        <p:nvSpPr>
          <p:cNvPr id="18" name="TextBox 17"/>
          <p:cNvSpPr txBox="1"/>
          <p:nvPr/>
        </p:nvSpPr>
        <p:spPr>
          <a:xfrm rot="16200000">
            <a:off x="4965856" y="2692404"/>
            <a:ext cx="1395135" cy="369332"/>
          </a:xfrm>
          <a:prstGeom prst="rect">
            <a:avLst/>
          </a:prstGeom>
          <a:noFill/>
        </p:spPr>
        <p:txBody>
          <a:bodyPr wrap="square" rtlCol="0">
            <a:spAutoFit/>
          </a:bodyPr>
          <a:lstStyle/>
          <a:p>
            <a:pPr algn="ctr"/>
            <a:r>
              <a:rPr lang="en-US" dirty="0" smtClean="0"/>
              <a:t>Bik et al.</a:t>
            </a:r>
            <a:endParaRPr lang="en-US" dirty="0"/>
          </a:p>
        </p:txBody>
      </p:sp>
    </p:spTree>
    <p:extLst>
      <p:ext uri="{BB962C8B-B14F-4D97-AF65-F5344CB8AC3E}">
        <p14:creationId xmlns:p14="http://schemas.microsoft.com/office/powerpoint/2010/main" val="2547194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Bioinformatic</a:t>
            </a:r>
            <a:r>
              <a:rPr lang="en-US" dirty="0" smtClean="0"/>
              <a:t> pipeline</a:t>
            </a:r>
            <a:endParaRPr lang="en-US" dirty="0"/>
          </a:p>
        </p:txBody>
      </p:sp>
      <p:graphicFrame>
        <p:nvGraphicFramePr>
          <p:cNvPr id="4" name="Diagram 3"/>
          <p:cNvGraphicFramePr/>
          <p:nvPr>
            <p:extLst>
              <p:ext uri="{D42A27DB-BD31-4B8C-83A1-F6EECF244321}">
                <p14:modId xmlns:p14="http://schemas.microsoft.com/office/powerpoint/2010/main" val="1215683368"/>
              </p:ext>
            </p:extLst>
          </p:nvPr>
        </p:nvGraphicFramePr>
        <p:xfrm>
          <a:off x="1250449" y="1460054"/>
          <a:ext cx="6247341" cy="5332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a:off x="207281" y="3131768"/>
            <a:ext cx="776149"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84163" y="3091986"/>
            <a:ext cx="776149"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68171" y="3283818"/>
            <a:ext cx="0" cy="317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09283" y="3685243"/>
            <a:ext cx="74880"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84163" y="3685243"/>
            <a:ext cx="69926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83430" y="3685243"/>
            <a:ext cx="76882"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79865" y="5909876"/>
            <a:ext cx="74880"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54745" y="5909876"/>
            <a:ext cx="69926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954012" y="5909876"/>
            <a:ext cx="76882"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0809" y="5578951"/>
            <a:ext cx="1958110" cy="261610"/>
          </a:xfrm>
          <a:prstGeom prst="rect">
            <a:avLst/>
          </a:prstGeom>
          <a:noFill/>
        </p:spPr>
        <p:txBody>
          <a:bodyPr wrap="square" rtlCol="0">
            <a:spAutoFit/>
          </a:bodyPr>
          <a:lstStyle/>
          <a:p>
            <a:pPr algn="ctr"/>
            <a:r>
              <a:rPr lang="en-US" sz="1100" dirty="0" smtClean="0"/>
              <a:t>Error rate &gt; 0.001</a:t>
            </a:r>
            <a:endParaRPr lang="en-US" sz="1100" dirty="0"/>
          </a:p>
        </p:txBody>
      </p:sp>
      <p:sp>
        <p:nvSpPr>
          <p:cNvPr id="38" name="Rectangle 37"/>
          <p:cNvSpPr/>
          <p:nvPr/>
        </p:nvSpPr>
        <p:spPr>
          <a:xfrm>
            <a:off x="522452" y="5873447"/>
            <a:ext cx="45719" cy="72857"/>
          </a:xfrm>
          <a:prstGeom prst="rect">
            <a:avLst/>
          </a:prstGeom>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cxnSp>
        <p:nvCxnSpPr>
          <p:cNvPr id="39" name="Straight Arrow Connector 38"/>
          <p:cNvCxnSpPr/>
          <p:nvPr/>
        </p:nvCxnSpPr>
        <p:spPr>
          <a:xfrm>
            <a:off x="570173" y="6053181"/>
            <a:ext cx="0" cy="317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8"/>
          <a:stretch>
            <a:fillRect/>
          </a:stretch>
        </p:blipFill>
        <p:spPr>
          <a:xfrm>
            <a:off x="423242" y="6387421"/>
            <a:ext cx="264444" cy="354438"/>
          </a:xfrm>
          <a:prstGeom prst="rect">
            <a:avLst/>
          </a:prstGeom>
        </p:spPr>
      </p:pic>
      <p:graphicFrame>
        <p:nvGraphicFramePr>
          <p:cNvPr id="42" name="Chart 41"/>
          <p:cNvGraphicFramePr>
            <a:graphicFrameLocks/>
          </p:cNvGraphicFramePr>
          <p:nvPr>
            <p:extLst>
              <p:ext uri="{D42A27DB-BD31-4B8C-83A1-F6EECF244321}">
                <p14:modId xmlns:p14="http://schemas.microsoft.com/office/powerpoint/2010/main" val="771697578"/>
              </p:ext>
            </p:extLst>
          </p:nvPr>
        </p:nvGraphicFramePr>
        <p:xfrm>
          <a:off x="7497790" y="4537252"/>
          <a:ext cx="1639366" cy="634194"/>
        </p:xfrm>
        <a:graphic>
          <a:graphicData uri="http://schemas.openxmlformats.org/drawingml/2006/chart">
            <c:chart xmlns:c="http://schemas.openxmlformats.org/drawingml/2006/chart" xmlns:r="http://schemas.openxmlformats.org/officeDocument/2006/relationships" r:id="rId9"/>
          </a:graphicData>
        </a:graphic>
      </p:graphicFrame>
      <p:grpSp>
        <p:nvGrpSpPr>
          <p:cNvPr id="83" name="Group 82"/>
          <p:cNvGrpSpPr/>
          <p:nvPr/>
        </p:nvGrpSpPr>
        <p:grpSpPr>
          <a:xfrm>
            <a:off x="7502667" y="4047193"/>
            <a:ext cx="1468471" cy="1262752"/>
            <a:chOff x="7502667" y="4047193"/>
            <a:chExt cx="1468471" cy="1262752"/>
          </a:xfrm>
        </p:grpSpPr>
        <p:pic>
          <p:nvPicPr>
            <p:cNvPr id="43" name="Picture 42"/>
            <p:cNvPicPr>
              <a:picLocks noChangeAspect="1"/>
            </p:cNvPicPr>
            <p:nvPr/>
          </p:nvPicPr>
          <p:blipFill rotWithShape="1">
            <a:blip r:embed="rId10"/>
            <a:srcRect l="21837" r="7405"/>
            <a:stretch/>
          </p:blipFill>
          <p:spPr>
            <a:xfrm>
              <a:off x="7779667" y="4401946"/>
              <a:ext cx="1078584" cy="647700"/>
            </a:xfrm>
            <a:prstGeom prst="rect">
              <a:avLst/>
            </a:prstGeom>
          </p:spPr>
        </p:pic>
        <p:sp>
          <p:nvSpPr>
            <p:cNvPr id="44" name="TextBox 43"/>
            <p:cNvSpPr txBox="1"/>
            <p:nvPr/>
          </p:nvSpPr>
          <p:spPr>
            <a:xfrm>
              <a:off x="7931777" y="5032946"/>
              <a:ext cx="1017563" cy="276999"/>
            </a:xfrm>
            <a:prstGeom prst="rect">
              <a:avLst/>
            </a:prstGeom>
            <a:noFill/>
          </p:spPr>
          <p:txBody>
            <a:bodyPr wrap="square" rtlCol="0">
              <a:spAutoFit/>
            </a:bodyPr>
            <a:lstStyle/>
            <a:p>
              <a:r>
                <a:rPr lang="en-US" sz="1200" dirty="0" smtClean="0"/>
                <a:t>OTUs (1:n)</a:t>
              </a:r>
              <a:endParaRPr lang="en-US" sz="1200" dirty="0"/>
            </a:p>
          </p:txBody>
        </p:sp>
        <p:sp>
          <p:nvSpPr>
            <p:cNvPr id="45" name="TextBox 44"/>
            <p:cNvSpPr txBox="1"/>
            <p:nvPr/>
          </p:nvSpPr>
          <p:spPr>
            <a:xfrm rot="16200000">
              <a:off x="7035693" y="4514168"/>
              <a:ext cx="1210948" cy="276999"/>
            </a:xfrm>
            <a:prstGeom prst="rect">
              <a:avLst/>
            </a:prstGeom>
            <a:noFill/>
          </p:spPr>
          <p:txBody>
            <a:bodyPr wrap="square" rtlCol="0">
              <a:spAutoFit/>
            </a:bodyPr>
            <a:lstStyle/>
            <a:p>
              <a:r>
                <a:rPr lang="en-US" sz="1200" dirty="0" smtClean="0"/>
                <a:t>Abundance</a:t>
              </a:r>
              <a:endParaRPr lang="en-US" sz="1200" dirty="0"/>
            </a:p>
          </p:txBody>
        </p:sp>
        <p:sp>
          <p:nvSpPr>
            <p:cNvPr id="47" name="TextBox 46"/>
            <p:cNvSpPr txBox="1"/>
            <p:nvPr/>
          </p:nvSpPr>
          <p:spPr>
            <a:xfrm>
              <a:off x="7953575" y="4047193"/>
              <a:ext cx="1017563" cy="276999"/>
            </a:xfrm>
            <a:prstGeom prst="rect">
              <a:avLst/>
            </a:prstGeom>
            <a:noFill/>
          </p:spPr>
          <p:txBody>
            <a:bodyPr wrap="square" rtlCol="0">
              <a:spAutoFit/>
            </a:bodyPr>
            <a:lstStyle/>
            <a:p>
              <a:r>
                <a:rPr lang="en-US" sz="1200" b="1" dirty="0" smtClean="0"/>
                <a:t>Sample x</a:t>
              </a:r>
              <a:endParaRPr lang="en-US" sz="1200" b="1" dirty="0"/>
            </a:p>
          </p:txBody>
        </p:sp>
      </p:grpSp>
      <p:grpSp>
        <p:nvGrpSpPr>
          <p:cNvPr id="66" name="Group 65"/>
          <p:cNvGrpSpPr/>
          <p:nvPr/>
        </p:nvGrpSpPr>
        <p:grpSpPr>
          <a:xfrm>
            <a:off x="7709452" y="1531361"/>
            <a:ext cx="1364848" cy="1290596"/>
            <a:chOff x="7709452" y="1531361"/>
            <a:chExt cx="1364848" cy="1290596"/>
          </a:xfrm>
        </p:grpSpPr>
        <p:sp>
          <p:nvSpPr>
            <p:cNvPr id="48" name="Oval 47"/>
            <p:cNvSpPr/>
            <p:nvPr/>
          </p:nvSpPr>
          <p:spPr>
            <a:xfrm>
              <a:off x="7739944" y="1778000"/>
              <a:ext cx="585612" cy="1411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7739944" y="2096911"/>
              <a:ext cx="585612" cy="1411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8427860" y="1910644"/>
              <a:ext cx="430390" cy="1411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8441265" y="2235199"/>
              <a:ext cx="277990" cy="1072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709452" y="2358652"/>
              <a:ext cx="277990" cy="1072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8106125" y="2441221"/>
              <a:ext cx="277990" cy="1072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7739944" y="1531361"/>
              <a:ext cx="731813" cy="276999"/>
            </a:xfrm>
            <a:prstGeom prst="rect">
              <a:avLst/>
            </a:prstGeom>
            <a:noFill/>
          </p:spPr>
          <p:txBody>
            <a:bodyPr wrap="square" rtlCol="0">
              <a:spAutoFit/>
            </a:bodyPr>
            <a:lstStyle/>
            <a:p>
              <a:r>
                <a:rPr lang="en-US" sz="1200" dirty="0" smtClean="0"/>
                <a:t>OTU 1</a:t>
              </a:r>
              <a:endParaRPr lang="en-US" sz="1200" dirty="0"/>
            </a:p>
          </p:txBody>
        </p:sp>
        <p:sp>
          <p:nvSpPr>
            <p:cNvPr id="58" name="TextBox 57"/>
            <p:cNvSpPr txBox="1"/>
            <p:nvPr/>
          </p:nvSpPr>
          <p:spPr>
            <a:xfrm>
              <a:off x="8342487" y="1655539"/>
              <a:ext cx="731813" cy="276999"/>
            </a:xfrm>
            <a:prstGeom prst="rect">
              <a:avLst/>
            </a:prstGeom>
            <a:noFill/>
          </p:spPr>
          <p:txBody>
            <a:bodyPr wrap="square" rtlCol="0">
              <a:spAutoFit/>
            </a:bodyPr>
            <a:lstStyle/>
            <a:p>
              <a:r>
                <a:rPr lang="en-US" sz="1200" dirty="0" smtClean="0"/>
                <a:t>OTU 2</a:t>
              </a:r>
              <a:endParaRPr lang="en-US" sz="1200" dirty="0"/>
            </a:p>
          </p:txBody>
        </p:sp>
        <p:sp>
          <p:nvSpPr>
            <p:cNvPr id="59" name="TextBox 58"/>
            <p:cNvSpPr txBox="1"/>
            <p:nvPr/>
          </p:nvSpPr>
          <p:spPr>
            <a:xfrm>
              <a:off x="7987442" y="2544958"/>
              <a:ext cx="731813" cy="276999"/>
            </a:xfrm>
            <a:prstGeom prst="rect">
              <a:avLst/>
            </a:prstGeom>
            <a:noFill/>
          </p:spPr>
          <p:txBody>
            <a:bodyPr wrap="square" rtlCol="0">
              <a:spAutoFit/>
            </a:bodyPr>
            <a:lstStyle/>
            <a:p>
              <a:r>
                <a:rPr lang="en-US" sz="1200" dirty="0" smtClean="0"/>
                <a:t>OTU n</a:t>
              </a:r>
              <a:endParaRPr lang="en-US" sz="1200" dirty="0"/>
            </a:p>
          </p:txBody>
        </p:sp>
        <p:sp>
          <p:nvSpPr>
            <p:cNvPr id="61" name="Oval 60"/>
            <p:cNvSpPr/>
            <p:nvPr/>
          </p:nvSpPr>
          <p:spPr>
            <a:xfrm>
              <a:off x="8558328" y="2455331"/>
              <a:ext cx="129030" cy="479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8820310" y="2184531"/>
              <a:ext cx="129030" cy="479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8775243" y="2350159"/>
              <a:ext cx="129030" cy="479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7635864" y="3068596"/>
            <a:ext cx="1267921" cy="815975"/>
            <a:chOff x="7635864" y="3068596"/>
            <a:chExt cx="1267921" cy="815975"/>
          </a:xfrm>
        </p:grpSpPr>
        <p:grpSp>
          <p:nvGrpSpPr>
            <p:cNvPr id="67" name="Group 66"/>
            <p:cNvGrpSpPr/>
            <p:nvPr/>
          </p:nvGrpSpPr>
          <p:grpSpPr>
            <a:xfrm>
              <a:off x="7635864" y="3068596"/>
              <a:ext cx="1239888" cy="770465"/>
              <a:chOff x="7709452" y="1778000"/>
              <a:chExt cx="1239888" cy="770465"/>
            </a:xfrm>
          </p:grpSpPr>
          <p:sp>
            <p:nvSpPr>
              <p:cNvPr id="68" name="Oval 67"/>
              <p:cNvSpPr/>
              <p:nvPr/>
            </p:nvSpPr>
            <p:spPr>
              <a:xfrm>
                <a:off x="7739944" y="1778000"/>
                <a:ext cx="585612" cy="1411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7739944" y="2096911"/>
                <a:ext cx="585612" cy="1411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8427860" y="1910644"/>
                <a:ext cx="430390" cy="1411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8441265" y="2235199"/>
                <a:ext cx="277990" cy="1072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7709452" y="2358652"/>
                <a:ext cx="277990" cy="1072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8106125" y="2441221"/>
                <a:ext cx="277990" cy="1072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8558328" y="2455331"/>
                <a:ext cx="129030" cy="479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8820310" y="2184531"/>
                <a:ext cx="129030" cy="479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8775243" y="2350159"/>
                <a:ext cx="129030" cy="479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0" name="Multiply 79"/>
            <p:cNvSpPr/>
            <p:nvPr/>
          </p:nvSpPr>
          <p:spPr>
            <a:xfrm>
              <a:off x="8485227" y="3685243"/>
              <a:ext cx="146201" cy="199328"/>
            </a:xfrm>
            <a:prstGeom prst="mathMultiply">
              <a:avLst>
                <a:gd name="adj1" fmla="val 0"/>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Multiply 80"/>
            <p:cNvSpPr/>
            <p:nvPr/>
          </p:nvSpPr>
          <p:spPr>
            <a:xfrm>
              <a:off x="8710727" y="3566487"/>
              <a:ext cx="146201" cy="199328"/>
            </a:xfrm>
            <a:prstGeom prst="mathMultiply">
              <a:avLst>
                <a:gd name="adj1" fmla="val 0"/>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Multiply 81"/>
            <p:cNvSpPr/>
            <p:nvPr/>
          </p:nvSpPr>
          <p:spPr>
            <a:xfrm>
              <a:off x="8757584" y="3387507"/>
              <a:ext cx="146201" cy="199328"/>
            </a:xfrm>
            <a:prstGeom prst="mathMultiply">
              <a:avLst>
                <a:gd name="adj1" fmla="val 0"/>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7" name="Group 86"/>
          <p:cNvGrpSpPr/>
          <p:nvPr/>
        </p:nvGrpSpPr>
        <p:grpSpPr>
          <a:xfrm>
            <a:off x="207281" y="4275622"/>
            <a:ext cx="853031" cy="932206"/>
            <a:chOff x="207281" y="4275622"/>
            <a:chExt cx="853031" cy="932206"/>
          </a:xfrm>
        </p:grpSpPr>
        <p:cxnSp>
          <p:nvCxnSpPr>
            <p:cNvPr id="28" name="Straight Connector 27"/>
            <p:cNvCxnSpPr/>
            <p:nvPr/>
          </p:nvCxnSpPr>
          <p:spPr>
            <a:xfrm>
              <a:off x="207281" y="4391404"/>
              <a:ext cx="776149"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84163" y="4351622"/>
              <a:ext cx="776149"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568171" y="4519150"/>
              <a:ext cx="0" cy="317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8"/>
            <a:stretch>
              <a:fillRect/>
            </a:stretch>
          </p:blipFill>
          <p:spPr>
            <a:xfrm>
              <a:off x="421240" y="4853390"/>
              <a:ext cx="264444" cy="354438"/>
            </a:xfrm>
            <a:prstGeom prst="rect">
              <a:avLst/>
            </a:prstGeom>
          </p:spPr>
        </p:pic>
        <p:sp>
          <p:nvSpPr>
            <p:cNvPr id="84" name="Multiply 83"/>
            <p:cNvSpPr/>
            <p:nvPr/>
          </p:nvSpPr>
          <p:spPr>
            <a:xfrm>
              <a:off x="495070" y="4275622"/>
              <a:ext cx="146201" cy="199328"/>
            </a:xfrm>
            <a:prstGeom prst="mathMultiply">
              <a:avLst>
                <a:gd name="adj1" fmla="val 0"/>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TextBox 87"/>
          <p:cNvSpPr txBox="1"/>
          <p:nvPr/>
        </p:nvSpPr>
        <p:spPr>
          <a:xfrm>
            <a:off x="6355100" y="5741090"/>
            <a:ext cx="2561527" cy="646331"/>
          </a:xfrm>
          <a:prstGeom prst="rect">
            <a:avLst/>
          </a:prstGeom>
          <a:noFill/>
        </p:spPr>
        <p:txBody>
          <a:bodyPr wrap="square" rtlCol="0">
            <a:spAutoFit/>
          </a:bodyPr>
          <a:lstStyle/>
          <a:p>
            <a:pPr algn="ctr"/>
            <a:r>
              <a:rPr lang="en-US" dirty="0" smtClean="0"/>
              <a:t>Phage population </a:t>
            </a:r>
            <a:r>
              <a:rPr lang="en-US" dirty="0" smtClean="0"/>
              <a:t>structure</a:t>
            </a:r>
            <a:endParaRPr lang="en-US" dirty="0"/>
          </a:p>
        </p:txBody>
      </p:sp>
      <p:cxnSp>
        <p:nvCxnSpPr>
          <p:cNvPr id="90" name="Straight Arrow Connector 89"/>
          <p:cNvCxnSpPr>
            <a:endCxn id="88" idx="0"/>
          </p:cNvCxnSpPr>
          <p:nvPr/>
        </p:nvCxnSpPr>
        <p:spPr>
          <a:xfrm flipH="1">
            <a:off x="7635864" y="5309945"/>
            <a:ext cx="351578" cy="4311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29857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63" y="402963"/>
            <a:ext cx="8580180" cy="694607"/>
          </a:xfrm>
        </p:spPr>
        <p:txBody>
          <a:bodyPr/>
          <a:lstStyle/>
          <a:p>
            <a:r>
              <a:rPr lang="en-US" dirty="0" smtClean="0"/>
              <a:t>Ubiquitous phage markers confirmed</a:t>
            </a:r>
            <a:endParaRPr lang="en-US" dirty="0"/>
          </a:p>
        </p:txBody>
      </p:sp>
      <p:sp>
        <p:nvSpPr>
          <p:cNvPr id="13" name="Rectangle 12"/>
          <p:cNvSpPr/>
          <p:nvPr/>
        </p:nvSpPr>
        <p:spPr>
          <a:xfrm rot="5400000">
            <a:off x="919669" y="1691848"/>
            <a:ext cx="3722625" cy="4181062"/>
          </a:xfrm>
          <a:prstGeom prst="rect">
            <a:avLst/>
          </a:prstGeom>
          <a:no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rot="5400000">
            <a:off x="-1697546" y="3297901"/>
            <a:ext cx="4172703" cy="5284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74814" y="2053830"/>
            <a:ext cx="378214" cy="276999"/>
          </a:xfrm>
          <a:prstGeom prst="rect">
            <a:avLst/>
          </a:prstGeom>
          <a:noFill/>
        </p:spPr>
        <p:txBody>
          <a:bodyPr wrap="square" rtlCol="0">
            <a:spAutoFit/>
          </a:bodyPr>
          <a:lstStyle/>
          <a:p>
            <a:pPr algn="ctr"/>
            <a:r>
              <a:rPr lang="en-US" sz="1200" dirty="0" smtClean="0">
                <a:solidFill>
                  <a:srgbClr val="000000"/>
                </a:solidFill>
              </a:rPr>
              <a:t>12</a:t>
            </a:r>
            <a:endParaRPr lang="en-US" sz="1200" dirty="0">
              <a:solidFill>
                <a:srgbClr val="000000"/>
              </a:solidFill>
            </a:endParaRPr>
          </a:p>
        </p:txBody>
      </p:sp>
      <p:sp>
        <p:nvSpPr>
          <p:cNvPr id="18" name="TextBox 17"/>
          <p:cNvSpPr txBox="1"/>
          <p:nvPr/>
        </p:nvSpPr>
        <p:spPr>
          <a:xfrm>
            <a:off x="573688" y="1475771"/>
            <a:ext cx="788870" cy="430887"/>
          </a:xfrm>
          <a:prstGeom prst="rect">
            <a:avLst/>
          </a:prstGeom>
          <a:noFill/>
        </p:spPr>
        <p:txBody>
          <a:bodyPr wrap="square" rtlCol="0">
            <a:spAutoFit/>
          </a:bodyPr>
          <a:lstStyle/>
          <a:p>
            <a:pPr algn="ctr"/>
            <a:r>
              <a:rPr lang="en-US" sz="1100" dirty="0" smtClean="0">
                <a:solidFill>
                  <a:srgbClr val="000000"/>
                </a:solidFill>
              </a:rPr>
              <a:t>Tongue </a:t>
            </a:r>
          </a:p>
          <a:p>
            <a:pPr algn="ctr"/>
            <a:r>
              <a:rPr lang="en-US" sz="1100" dirty="0" smtClean="0">
                <a:solidFill>
                  <a:srgbClr val="000000"/>
                </a:solidFill>
              </a:rPr>
              <a:t>Dorsum</a:t>
            </a:r>
            <a:endParaRPr lang="en-US" sz="1100" dirty="0">
              <a:solidFill>
                <a:srgbClr val="000000"/>
              </a:solidFill>
            </a:endParaRPr>
          </a:p>
        </p:txBody>
      </p:sp>
      <p:grpSp>
        <p:nvGrpSpPr>
          <p:cNvPr id="31" name="Group 30"/>
          <p:cNvGrpSpPr/>
          <p:nvPr/>
        </p:nvGrpSpPr>
        <p:grpSpPr>
          <a:xfrm>
            <a:off x="795481" y="1982921"/>
            <a:ext cx="427027" cy="316987"/>
            <a:chOff x="2108457" y="5652018"/>
            <a:chExt cx="573576" cy="455296"/>
          </a:xfrm>
          <a:solidFill>
            <a:schemeClr val="bg1"/>
          </a:solidFill>
          <a:effectLst/>
        </p:grpSpPr>
        <p:sp>
          <p:nvSpPr>
            <p:cNvPr id="32" name="Oval 3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9493" y="1475771"/>
            <a:ext cx="4215245" cy="4140797"/>
            <a:chOff x="19493" y="1475771"/>
            <a:chExt cx="4215245" cy="4140797"/>
          </a:xfrm>
        </p:grpSpPr>
        <p:sp>
          <p:nvSpPr>
            <p:cNvPr id="17" name="TextBox 16"/>
            <p:cNvSpPr txBox="1"/>
            <p:nvPr/>
          </p:nvSpPr>
          <p:spPr>
            <a:xfrm>
              <a:off x="285402" y="2464548"/>
              <a:ext cx="357039" cy="276999"/>
            </a:xfrm>
            <a:prstGeom prst="rect">
              <a:avLst/>
            </a:prstGeom>
            <a:noFill/>
          </p:spPr>
          <p:txBody>
            <a:bodyPr wrap="none" rtlCol="0">
              <a:spAutoFit/>
            </a:bodyPr>
            <a:lstStyle/>
            <a:p>
              <a:pPr algn="ctr"/>
              <a:r>
                <a:rPr lang="en-US" sz="1200" dirty="0" smtClean="0">
                  <a:solidFill>
                    <a:srgbClr val="000000"/>
                  </a:solidFill>
                </a:rPr>
                <a:t>16</a:t>
              </a:r>
              <a:endParaRPr lang="en-US" sz="1200" dirty="0">
                <a:solidFill>
                  <a:srgbClr val="000000"/>
                </a:solidFill>
              </a:endParaRPr>
            </a:p>
          </p:txBody>
        </p:sp>
        <p:sp>
          <p:nvSpPr>
            <p:cNvPr id="19" name="TextBox 18"/>
            <p:cNvSpPr txBox="1"/>
            <p:nvPr/>
          </p:nvSpPr>
          <p:spPr>
            <a:xfrm>
              <a:off x="1182089" y="1475771"/>
              <a:ext cx="653869" cy="430887"/>
            </a:xfrm>
            <a:prstGeom prst="rect">
              <a:avLst/>
            </a:prstGeom>
            <a:noFill/>
          </p:spPr>
          <p:txBody>
            <a:bodyPr wrap="square" rtlCol="0">
              <a:spAutoFit/>
            </a:bodyPr>
            <a:lstStyle/>
            <a:p>
              <a:pPr algn="ctr"/>
              <a:r>
                <a:rPr lang="en-US" sz="1100" dirty="0" smtClean="0">
                  <a:solidFill>
                    <a:srgbClr val="000000"/>
                  </a:solidFill>
                </a:rPr>
                <a:t>Hard Palate</a:t>
              </a:r>
              <a:endParaRPr lang="en-US" sz="1100" dirty="0">
                <a:solidFill>
                  <a:srgbClr val="000000"/>
                </a:solidFill>
              </a:endParaRPr>
            </a:p>
          </p:txBody>
        </p:sp>
        <p:sp>
          <p:nvSpPr>
            <p:cNvPr id="20" name="TextBox 19"/>
            <p:cNvSpPr txBox="1"/>
            <p:nvPr/>
          </p:nvSpPr>
          <p:spPr>
            <a:xfrm>
              <a:off x="1716939" y="1475771"/>
              <a:ext cx="813524" cy="430887"/>
            </a:xfrm>
            <a:prstGeom prst="rect">
              <a:avLst/>
            </a:prstGeom>
            <a:noFill/>
          </p:spPr>
          <p:txBody>
            <a:bodyPr wrap="square" rtlCol="0">
              <a:spAutoFit/>
            </a:bodyPr>
            <a:lstStyle/>
            <a:p>
              <a:pPr algn="ctr"/>
              <a:r>
                <a:rPr lang="en-US" sz="1100" dirty="0" err="1" smtClean="0">
                  <a:solidFill>
                    <a:srgbClr val="000000"/>
                  </a:solidFill>
                </a:rPr>
                <a:t>Buccal</a:t>
              </a:r>
              <a:r>
                <a:rPr lang="en-US" sz="1100" dirty="0" smtClean="0">
                  <a:solidFill>
                    <a:srgbClr val="000000"/>
                  </a:solidFill>
                </a:rPr>
                <a:t> Mucosa</a:t>
              </a:r>
              <a:endParaRPr lang="en-US" sz="1100" dirty="0">
                <a:solidFill>
                  <a:srgbClr val="000000"/>
                </a:solidFill>
              </a:endParaRPr>
            </a:p>
          </p:txBody>
        </p:sp>
        <p:sp>
          <p:nvSpPr>
            <p:cNvPr id="21" name="TextBox 20"/>
            <p:cNvSpPr txBox="1"/>
            <p:nvPr/>
          </p:nvSpPr>
          <p:spPr>
            <a:xfrm>
              <a:off x="2363659" y="1475771"/>
              <a:ext cx="746338" cy="430887"/>
            </a:xfrm>
            <a:prstGeom prst="rect">
              <a:avLst/>
            </a:prstGeom>
            <a:noFill/>
          </p:spPr>
          <p:txBody>
            <a:bodyPr wrap="square" rtlCol="0">
              <a:spAutoFit/>
            </a:bodyPr>
            <a:lstStyle/>
            <a:p>
              <a:pPr algn="ctr"/>
              <a:r>
                <a:rPr lang="en-US" sz="1100" dirty="0" smtClean="0">
                  <a:solidFill>
                    <a:srgbClr val="000000"/>
                  </a:solidFill>
                </a:rPr>
                <a:t>Tongue Ventral</a:t>
              </a:r>
              <a:endParaRPr lang="en-US" sz="1100" dirty="0">
                <a:solidFill>
                  <a:srgbClr val="000000"/>
                </a:solidFill>
              </a:endParaRPr>
            </a:p>
          </p:txBody>
        </p:sp>
        <p:sp>
          <p:nvSpPr>
            <p:cNvPr id="22" name="TextBox 21"/>
            <p:cNvSpPr txBox="1"/>
            <p:nvPr/>
          </p:nvSpPr>
          <p:spPr>
            <a:xfrm>
              <a:off x="2919122" y="1475771"/>
              <a:ext cx="761992" cy="430887"/>
            </a:xfrm>
            <a:prstGeom prst="rect">
              <a:avLst/>
            </a:prstGeom>
            <a:noFill/>
          </p:spPr>
          <p:txBody>
            <a:bodyPr wrap="square" rtlCol="0">
              <a:spAutoFit/>
            </a:bodyPr>
            <a:lstStyle/>
            <a:p>
              <a:pPr algn="ctr"/>
              <a:r>
                <a:rPr lang="en-US" sz="1100" dirty="0" smtClean="0">
                  <a:solidFill>
                    <a:srgbClr val="000000"/>
                  </a:solidFill>
                </a:rPr>
                <a:t>Supra- gingiva</a:t>
              </a:r>
              <a:endParaRPr lang="en-US" sz="1100" dirty="0">
                <a:solidFill>
                  <a:srgbClr val="000000"/>
                </a:solidFill>
              </a:endParaRPr>
            </a:p>
          </p:txBody>
        </p:sp>
        <p:sp>
          <p:nvSpPr>
            <p:cNvPr id="23" name="TextBox 22"/>
            <p:cNvSpPr txBox="1"/>
            <p:nvPr/>
          </p:nvSpPr>
          <p:spPr>
            <a:xfrm>
              <a:off x="3475167" y="1475771"/>
              <a:ext cx="759571" cy="430887"/>
            </a:xfrm>
            <a:prstGeom prst="rect">
              <a:avLst/>
            </a:prstGeom>
            <a:noFill/>
          </p:spPr>
          <p:txBody>
            <a:bodyPr wrap="square" rtlCol="0">
              <a:spAutoFit/>
            </a:bodyPr>
            <a:lstStyle/>
            <a:p>
              <a:pPr algn="ctr"/>
              <a:r>
                <a:rPr lang="en-US" sz="1100" dirty="0" smtClean="0">
                  <a:solidFill>
                    <a:srgbClr val="000000"/>
                  </a:solidFill>
                </a:rPr>
                <a:t>Sub- gingiva</a:t>
              </a:r>
              <a:endParaRPr lang="en-US" sz="1100" dirty="0">
                <a:solidFill>
                  <a:srgbClr val="000000"/>
                </a:solidFill>
              </a:endParaRPr>
            </a:p>
          </p:txBody>
        </p:sp>
        <p:sp>
          <p:nvSpPr>
            <p:cNvPr id="24" name="TextBox 23"/>
            <p:cNvSpPr txBox="1"/>
            <p:nvPr/>
          </p:nvSpPr>
          <p:spPr>
            <a:xfrm>
              <a:off x="286304" y="2875265"/>
              <a:ext cx="355235" cy="276999"/>
            </a:xfrm>
            <a:prstGeom prst="rect">
              <a:avLst/>
            </a:prstGeom>
            <a:noFill/>
          </p:spPr>
          <p:txBody>
            <a:bodyPr wrap="none" rtlCol="0">
              <a:spAutoFit/>
            </a:bodyPr>
            <a:lstStyle/>
            <a:p>
              <a:pPr algn="ctr"/>
              <a:r>
                <a:rPr lang="en-US" sz="1200" dirty="0" smtClean="0">
                  <a:solidFill>
                    <a:srgbClr val="000000"/>
                  </a:solidFill>
                </a:rPr>
                <a:t>25</a:t>
              </a:r>
              <a:endParaRPr lang="en-US" sz="1200" dirty="0">
                <a:solidFill>
                  <a:srgbClr val="000000"/>
                </a:solidFill>
              </a:endParaRPr>
            </a:p>
          </p:txBody>
        </p:sp>
        <p:sp>
          <p:nvSpPr>
            <p:cNvPr id="25" name="TextBox 24"/>
            <p:cNvSpPr txBox="1"/>
            <p:nvPr/>
          </p:nvSpPr>
          <p:spPr>
            <a:xfrm>
              <a:off x="328946" y="3285982"/>
              <a:ext cx="269951" cy="276999"/>
            </a:xfrm>
            <a:prstGeom prst="rect">
              <a:avLst/>
            </a:prstGeom>
            <a:noFill/>
          </p:spPr>
          <p:txBody>
            <a:bodyPr wrap="none" rtlCol="0">
              <a:spAutoFit/>
            </a:bodyPr>
            <a:lstStyle/>
            <a:p>
              <a:pPr algn="ctr"/>
              <a:r>
                <a:rPr lang="en-US" sz="1200" dirty="0" smtClean="0">
                  <a:solidFill>
                    <a:srgbClr val="000000"/>
                  </a:solidFill>
                </a:rPr>
                <a:t>6</a:t>
              </a:r>
              <a:endParaRPr lang="en-US" sz="1200" dirty="0">
                <a:solidFill>
                  <a:srgbClr val="000000"/>
                </a:solidFill>
              </a:endParaRPr>
            </a:p>
          </p:txBody>
        </p:sp>
        <p:sp>
          <p:nvSpPr>
            <p:cNvPr id="26" name="TextBox 25"/>
            <p:cNvSpPr txBox="1"/>
            <p:nvPr/>
          </p:nvSpPr>
          <p:spPr>
            <a:xfrm>
              <a:off x="286304" y="3696699"/>
              <a:ext cx="355235" cy="276999"/>
            </a:xfrm>
            <a:prstGeom prst="rect">
              <a:avLst/>
            </a:prstGeom>
            <a:noFill/>
          </p:spPr>
          <p:txBody>
            <a:bodyPr wrap="none" rtlCol="0">
              <a:spAutoFit/>
            </a:bodyPr>
            <a:lstStyle/>
            <a:p>
              <a:pPr algn="ctr"/>
              <a:r>
                <a:rPr lang="en-US" sz="1200" dirty="0" smtClean="0">
                  <a:solidFill>
                    <a:srgbClr val="000000"/>
                  </a:solidFill>
                </a:rPr>
                <a:t>24</a:t>
              </a:r>
              <a:endParaRPr lang="en-US" sz="1200" dirty="0">
                <a:solidFill>
                  <a:srgbClr val="000000"/>
                </a:solidFill>
              </a:endParaRPr>
            </a:p>
          </p:txBody>
        </p:sp>
        <p:sp>
          <p:nvSpPr>
            <p:cNvPr id="27" name="TextBox 26"/>
            <p:cNvSpPr txBox="1"/>
            <p:nvPr/>
          </p:nvSpPr>
          <p:spPr>
            <a:xfrm>
              <a:off x="328946" y="4107416"/>
              <a:ext cx="269951" cy="276999"/>
            </a:xfrm>
            <a:prstGeom prst="rect">
              <a:avLst/>
            </a:prstGeom>
            <a:noFill/>
          </p:spPr>
          <p:txBody>
            <a:bodyPr wrap="none" rtlCol="0">
              <a:spAutoFit/>
            </a:bodyPr>
            <a:lstStyle/>
            <a:p>
              <a:pPr algn="ctr"/>
              <a:r>
                <a:rPr lang="en-US" sz="1200" dirty="0" smtClean="0">
                  <a:solidFill>
                    <a:srgbClr val="000000"/>
                  </a:solidFill>
                </a:rPr>
                <a:t>3</a:t>
              </a:r>
              <a:endParaRPr lang="en-US" sz="1200" dirty="0">
                <a:solidFill>
                  <a:srgbClr val="000000"/>
                </a:solidFill>
              </a:endParaRPr>
            </a:p>
          </p:txBody>
        </p:sp>
        <p:sp>
          <p:nvSpPr>
            <p:cNvPr id="28" name="TextBox 27"/>
            <p:cNvSpPr txBox="1"/>
            <p:nvPr/>
          </p:nvSpPr>
          <p:spPr>
            <a:xfrm>
              <a:off x="286304" y="4518133"/>
              <a:ext cx="355235" cy="276999"/>
            </a:xfrm>
            <a:prstGeom prst="rect">
              <a:avLst/>
            </a:prstGeom>
            <a:noFill/>
          </p:spPr>
          <p:txBody>
            <a:bodyPr wrap="none" rtlCol="0">
              <a:spAutoFit/>
            </a:bodyPr>
            <a:lstStyle/>
            <a:p>
              <a:pPr algn="ctr"/>
              <a:r>
                <a:rPr lang="en-US" sz="1200" dirty="0" smtClean="0">
                  <a:solidFill>
                    <a:srgbClr val="000000"/>
                  </a:solidFill>
                </a:rPr>
                <a:t>10</a:t>
              </a:r>
              <a:endParaRPr lang="en-US" sz="1200" dirty="0">
                <a:solidFill>
                  <a:srgbClr val="000000"/>
                </a:solidFill>
              </a:endParaRPr>
            </a:p>
          </p:txBody>
        </p:sp>
        <p:sp>
          <p:nvSpPr>
            <p:cNvPr id="29" name="TextBox 28"/>
            <p:cNvSpPr txBox="1"/>
            <p:nvPr/>
          </p:nvSpPr>
          <p:spPr>
            <a:xfrm>
              <a:off x="281820" y="4928852"/>
              <a:ext cx="364202" cy="276999"/>
            </a:xfrm>
            <a:prstGeom prst="rect">
              <a:avLst/>
            </a:prstGeom>
            <a:noFill/>
          </p:spPr>
          <p:txBody>
            <a:bodyPr wrap="none" rtlCol="0">
              <a:spAutoFit/>
            </a:bodyPr>
            <a:lstStyle/>
            <a:p>
              <a:pPr algn="ctr"/>
              <a:r>
                <a:rPr lang="en-US" sz="1200" dirty="0" smtClean="0">
                  <a:solidFill>
                    <a:srgbClr val="000000"/>
                  </a:solidFill>
                </a:rPr>
                <a:t>17</a:t>
              </a:r>
              <a:endParaRPr lang="en-US" sz="1200" dirty="0">
                <a:solidFill>
                  <a:srgbClr val="000000"/>
                </a:solidFill>
              </a:endParaRPr>
            </a:p>
          </p:txBody>
        </p:sp>
        <p:sp>
          <p:nvSpPr>
            <p:cNvPr id="30" name="TextBox 29"/>
            <p:cNvSpPr txBox="1"/>
            <p:nvPr/>
          </p:nvSpPr>
          <p:spPr>
            <a:xfrm>
              <a:off x="286304" y="5339569"/>
              <a:ext cx="355235" cy="276999"/>
            </a:xfrm>
            <a:prstGeom prst="rect">
              <a:avLst/>
            </a:prstGeom>
            <a:noFill/>
          </p:spPr>
          <p:txBody>
            <a:bodyPr wrap="none" rtlCol="0">
              <a:spAutoFit/>
            </a:bodyPr>
            <a:lstStyle/>
            <a:p>
              <a:pPr algn="ctr"/>
              <a:r>
                <a:rPr lang="en-US" sz="1200" dirty="0" smtClean="0">
                  <a:solidFill>
                    <a:srgbClr val="000000"/>
                  </a:solidFill>
                </a:rPr>
                <a:t>22</a:t>
              </a:r>
              <a:endParaRPr lang="en-US" sz="1200" dirty="0">
                <a:solidFill>
                  <a:srgbClr val="000000"/>
                </a:solidFill>
              </a:endParaRPr>
            </a:p>
          </p:txBody>
        </p:sp>
        <p:grpSp>
          <p:nvGrpSpPr>
            <p:cNvPr id="36" name="Group 35"/>
            <p:cNvGrpSpPr/>
            <p:nvPr/>
          </p:nvGrpSpPr>
          <p:grpSpPr>
            <a:xfrm>
              <a:off x="795481" y="2393638"/>
              <a:ext cx="427027" cy="316987"/>
              <a:chOff x="2108457" y="5652018"/>
              <a:chExt cx="573576" cy="455296"/>
            </a:xfrm>
            <a:solidFill>
              <a:schemeClr val="bg1"/>
            </a:solidFill>
            <a:effectLst/>
          </p:grpSpPr>
          <p:sp>
            <p:nvSpPr>
              <p:cNvPr id="37" name="Oval 3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795481" y="2804356"/>
              <a:ext cx="427027" cy="316987"/>
              <a:chOff x="2108457" y="5652018"/>
              <a:chExt cx="573576" cy="455296"/>
            </a:xfrm>
            <a:solidFill>
              <a:schemeClr val="bg1"/>
            </a:solidFill>
            <a:effectLst/>
          </p:grpSpPr>
          <p:sp>
            <p:nvSpPr>
              <p:cNvPr id="42" name="Oval 4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795481" y="3215073"/>
              <a:ext cx="427027" cy="316987"/>
              <a:chOff x="2108457" y="5652018"/>
              <a:chExt cx="573576" cy="455296"/>
            </a:xfrm>
            <a:solidFill>
              <a:schemeClr val="bg1"/>
            </a:solidFill>
            <a:effectLst/>
          </p:grpSpPr>
          <p:sp>
            <p:nvSpPr>
              <p:cNvPr id="47" name="Oval 4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795481" y="3625790"/>
              <a:ext cx="427027" cy="316987"/>
              <a:chOff x="2108457" y="5652018"/>
              <a:chExt cx="573576" cy="455296"/>
            </a:xfrm>
            <a:solidFill>
              <a:schemeClr val="bg1"/>
            </a:solidFill>
            <a:effectLst/>
          </p:grpSpPr>
          <p:sp>
            <p:nvSpPr>
              <p:cNvPr id="52" name="Oval 5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802706" y="4036507"/>
              <a:ext cx="427027" cy="316987"/>
              <a:chOff x="2108457" y="5652018"/>
              <a:chExt cx="573576" cy="455296"/>
            </a:xfrm>
            <a:solidFill>
              <a:schemeClr val="bg1"/>
            </a:solidFill>
            <a:effectLst/>
          </p:grpSpPr>
          <p:sp>
            <p:nvSpPr>
              <p:cNvPr id="57" name="Oval 5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802706" y="4447226"/>
              <a:ext cx="427027" cy="316987"/>
              <a:chOff x="2108457" y="5652018"/>
              <a:chExt cx="573576" cy="455296"/>
            </a:xfrm>
            <a:solidFill>
              <a:schemeClr val="bg1"/>
            </a:solidFill>
            <a:effectLst/>
          </p:grpSpPr>
          <p:sp>
            <p:nvSpPr>
              <p:cNvPr id="62" name="Oval 6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799389" y="4857942"/>
              <a:ext cx="427027" cy="316987"/>
              <a:chOff x="2108457" y="5652018"/>
              <a:chExt cx="573576" cy="455296"/>
            </a:xfrm>
            <a:solidFill>
              <a:schemeClr val="bg1"/>
            </a:solidFill>
            <a:effectLst/>
          </p:grpSpPr>
          <p:sp>
            <p:nvSpPr>
              <p:cNvPr id="67" name="Oval 6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800331" y="5268659"/>
              <a:ext cx="427027" cy="316987"/>
              <a:chOff x="2108457" y="5652018"/>
              <a:chExt cx="573576" cy="455296"/>
            </a:xfrm>
            <a:solidFill>
              <a:schemeClr val="bg1"/>
            </a:solidFill>
            <a:effectLst/>
          </p:grpSpPr>
          <p:sp>
            <p:nvSpPr>
              <p:cNvPr id="72" name="Oval 7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1360392" y="1982921"/>
              <a:ext cx="427027" cy="316987"/>
              <a:chOff x="2108457" y="5652018"/>
              <a:chExt cx="573576" cy="455296"/>
            </a:xfrm>
            <a:solidFill>
              <a:schemeClr val="bg1"/>
            </a:solidFill>
            <a:effectLst/>
          </p:grpSpPr>
          <p:sp>
            <p:nvSpPr>
              <p:cNvPr id="77" name="Oval 7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1360392" y="2393638"/>
              <a:ext cx="427027" cy="316987"/>
              <a:chOff x="2108457" y="5652018"/>
              <a:chExt cx="573576" cy="455296"/>
            </a:xfrm>
            <a:solidFill>
              <a:schemeClr val="bg1"/>
            </a:solidFill>
            <a:effectLst/>
          </p:grpSpPr>
          <p:sp>
            <p:nvSpPr>
              <p:cNvPr id="82" name="Oval 8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6" name="Group 85"/>
            <p:cNvGrpSpPr/>
            <p:nvPr/>
          </p:nvGrpSpPr>
          <p:grpSpPr>
            <a:xfrm>
              <a:off x="1360392" y="2804356"/>
              <a:ext cx="427027" cy="316987"/>
              <a:chOff x="2108457" y="5652018"/>
              <a:chExt cx="573576" cy="455296"/>
            </a:xfrm>
            <a:solidFill>
              <a:schemeClr val="bg1"/>
            </a:solidFill>
            <a:effectLst/>
          </p:grpSpPr>
          <p:sp>
            <p:nvSpPr>
              <p:cNvPr id="87" name="Oval 8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1360392" y="3215073"/>
              <a:ext cx="427027" cy="316987"/>
              <a:chOff x="2108457" y="5652018"/>
              <a:chExt cx="573576" cy="455296"/>
            </a:xfrm>
            <a:solidFill>
              <a:schemeClr val="bg1"/>
            </a:solidFill>
            <a:effectLst/>
          </p:grpSpPr>
          <p:sp>
            <p:nvSpPr>
              <p:cNvPr id="92" name="Oval 9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1360392" y="3625790"/>
              <a:ext cx="427027" cy="316987"/>
              <a:chOff x="2108457" y="5652018"/>
              <a:chExt cx="573576" cy="455296"/>
            </a:xfrm>
            <a:pattFill prst="ltDnDiag">
              <a:fgClr>
                <a:schemeClr val="bg1"/>
              </a:fgClr>
              <a:bgClr>
                <a:schemeClr val="tx1"/>
              </a:bgClr>
            </a:pattFill>
            <a:effectLst/>
          </p:grpSpPr>
          <p:sp>
            <p:nvSpPr>
              <p:cNvPr id="97" name="Oval 96"/>
              <p:cNvSpPr/>
              <p:nvPr/>
            </p:nvSpPr>
            <p:spPr>
              <a:xfrm>
                <a:off x="2108457" y="5759492"/>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484602" y="5774481"/>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303931" y="5652018"/>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2296335" y="5892366"/>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1367617" y="4036507"/>
              <a:ext cx="427027" cy="316987"/>
              <a:chOff x="2108457" y="5652018"/>
              <a:chExt cx="573576" cy="455296"/>
            </a:xfrm>
            <a:solidFill>
              <a:schemeClr val="bg1"/>
            </a:solidFill>
            <a:effectLst/>
          </p:grpSpPr>
          <p:sp>
            <p:nvSpPr>
              <p:cNvPr id="102" name="Oval 10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367617" y="4447226"/>
              <a:ext cx="427027" cy="316987"/>
              <a:chOff x="2108457" y="5652018"/>
              <a:chExt cx="573576" cy="455296"/>
            </a:xfrm>
            <a:pattFill prst="ltDnDiag">
              <a:fgClr>
                <a:schemeClr val="bg1"/>
              </a:fgClr>
              <a:bgClr>
                <a:schemeClr val="tx1"/>
              </a:bgClr>
            </a:pattFill>
            <a:effectLst/>
          </p:grpSpPr>
          <p:sp>
            <p:nvSpPr>
              <p:cNvPr id="107" name="Oval 106"/>
              <p:cNvSpPr/>
              <p:nvPr/>
            </p:nvSpPr>
            <p:spPr>
              <a:xfrm>
                <a:off x="2108457" y="5759492"/>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2484602" y="5774481"/>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2303931" y="5652018"/>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2296335" y="5892366"/>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1364300" y="4857942"/>
              <a:ext cx="427027" cy="316987"/>
              <a:chOff x="2108457" y="5652018"/>
              <a:chExt cx="573576" cy="455296"/>
            </a:xfrm>
            <a:solidFill>
              <a:schemeClr val="bg1"/>
            </a:solidFill>
            <a:effectLst/>
          </p:grpSpPr>
          <p:sp>
            <p:nvSpPr>
              <p:cNvPr id="112" name="Oval 11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364300" y="5268659"/>
              <a:ext cx="427027" cy="316987"/>
              <a:chOff x="2108457" y="5652018"/>
              <a:chExt cx="573576" cy="455296"/>
            </a:xfrm>
            <a:solidFill>
              <a:schemeClr val="bg1"/>
            </a:solidFill>
            <a:effectLst/>
          </p:grpSpPr>
          <p:sp>
            <p:nvSpPr>
              <p:cNvPr id="117" name="Oval 11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1925303" y="1982921"/>
              <a:ext cx="427027" cy="316987"/>
              <a:chOff x="2108457" y="5652018"/>
              <a:chExt cx="573576" cy="455296"/>
            </a:xfrm>
            <a:solidFill>
              <a:schemeClr val="bg1"/>
            </a:solidFill>
            <a:effectLst/>
          </p:grpSpPr>
          <p:sp>
            <p:nvSpPr>
              <p:cNvPr id="122" name="Oval 12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1925303" y="2393638"/>
              <a:ext cx="427027" cy="316987"/>
              <a:chOff x="2108457" y="5652018"/>
              <a:chExt cx="573576" cy="455296"/>
            </a:xfrm>
            <a:solidFill>
              <a:schemeClr val="bg1"/>
            </a:solidFill>
            <a:effectLst/>
          </p:grpSpPr>
          <p:sp>
            <p:nvSpPr>
              <p:cNvPr id="127" name="Oval 12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1" name="Group 130"/>
            <p:cNvGrpSpPr/>
            <p:nvPr/>
          </p:nvGrpSpPr>
          <p:grpSpPr>
            <a:xfrm>
              <a:off x="1925303" y="2804356"/>
              <a:ext cx="427027" cy="316987"/>
              <a:chOff x="2108457" y="5652018"/>
              <a:chExt cx="573576" cy="455296"/>
            </a:xfrm>
            <a:solidFill>
              <a:schemeClr val="bg1"/>
            </a:solidFill>
            <a:effectLst/>
          </p:grpSpPr>
          <p:sp>
            <p:nvSpPr>
              <p:cNvPr id="132" name="Oval 13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6" name="Group 135"/>
            <p:cNvGrpSpPr/>
            <p:nvPr/>
          </p:nvGrpSpPr>
          <p:grpSpPr>
            <a:xfrm>
              <a:off x="1925303" y="3215073"/>
              <a:ext cx="427027" cy="316987"/>
              <a:chOff x="2108457" y="5652018"/>
              <a:chExt cx="573576" cy="455296"/>
            </a:xfrm>
            <a:solidFill>
              <a:schemeClr val="bg1"/>
            </a:solidFill>
            <a:effectLst/>
          </p:grpSpPr>
          <p:sp>
            <p:nvSpPr>
              <p:cNvPr id="137" name="Oval 13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1925303" y="3625790"/>
              <a:ext cx="427027" cy="316987"/>
              <a:chOff x="2108457" y="5652018"/>
              <a:chExt cx="573576" cy="455296"/>
            </a:xfrm>
            <a:solidFill>
              <a:schemeClr val="bg1"/>
            </a:solidFill>
            <a:effectLst/>
          </p:grpSpPr>
          <p:sp>
            <p:nvSpPr>
              <p:cNvPr id="142" name="Oval 14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1932528" y="4036507"/>
              <a:ext cx="427027" cy="316987"/>
              <a:chOff x="2108457" y="5652018"/>
              <a:chExt cx="573576" cy="455296"/>
            </a:xfrm>
            <a:solidFill>
              <a:schemeClr val="bg1"/>
            </a:solidFill>
            <a:effectLst/>
          </p:grpSpPr>
          <p:sp>
            <p:nvSpPr>
              <p:cNvPr id="147" name="Oval 14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1932528" y="4447226"/>
              <a:ext cx="427027" cy="316987"/>
              <a:chOff x="2108457" y="5652018"/>
              <a:chExt cx="573576" cy="455296"/>
            </a:xfrm>
            <a:solidFill>
              <a:schemeClr val="bg1"/>
            </a:solidFill>
            <a:effectLst/>
          </p:grpSpPr>
          <p:sp>
            <p:nvSpPr>
              <p:cNvPr id="152" name="Oval 15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929210" y="4857942"/>
              <a:ext cx="427027" cy="316987"/>
              <a:chOff x="2108457" y="5652018"/>
              <a:chExt cx="573576" cy="455296"/>
            </a:xfrm>
            <a:solidFill>
              <a:schemeClr val="bg1"/>
            </a:solidFill>
            <a:effectLst/>
          </p:grpSpPr>
          <p:sp>
            <p:nvSpPr>
              <p:cNvPr id="157" name="Oval 15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1" name="Group 160"/>
            <p:cNvGrpSpPr/>
            <p:nvPr/>
          </p:nvGrpSpPr>
          <p:grpSpPr>
            <a:xfrm>
              <a:off x="1929210" y="5268659"/>
              <a:ext cx="427027" cy="316987"/>
              <a:chOff x="2108457" y="5652018"/>
              <a:chExt cx="573576" cy="455296"/>
            </a:xfrm>
            <a:solidFill>
              <a:schemeClr val="bg1"/>
            </a:solidFill>
            <a:effectLst/>
          </p:grpSpPr>
          <p:sp>
            <p:nvSpPr>
              <p:cNvPr id="162" name="Oval 16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2490214" y="1982921"/>
              <a:ext cx="427027" cy="316987"/>
              <a:chOff x="2108457" y="5652018"/>
              <a:chExt cx="573576" cy="455296"/>
            </a:xfrm>
            <a:solidFill>
              <a:schemeClr val="bg1"/>
            </a:solidFill>
            <a:effectLst/>
          </p:grpSpPr>
          <p:sp>
            <p:nvSpPr>
              <p:cNvPr id="167" name="Oval 16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1" name="Group 170"/>
            <p:cNvGrpSpPr/>
            <p:nvPr/>
          </p:nvGrpSpPr>
          <p:grpSpPr>
            <a:xfrm>
              <a:off x="2490214" y="2393638"/>
              <a:ext cx="427027" cy="316987"/>
              <a:chOff x="2108457" y="5652018"/>
              <a:chExt cx="573576" cy="455296"/>
            </a:xfrm>
            <a:solidFill>
              <a:schemeClr val="bg1"/>
            </a:solidFill>
            <a:effectLst/>
          </p:grpSpPr>
          <p:sp>
            <p:nvSpPr>
              <p:cNvPr id="172" name="Oval 17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6" name="Group 175"/>
            <p:cNvGrpSpPr/>
            <p:nvPr/>
          </p:nvGrpSpPr>
          <p:grpSpPr>
            <a:xfrm>
              <a:off x="2490214" y="2804356"/>
              <a:ext cx="427027" cy="316987"/>
              <a:chOff x="2108457" y="5652018"/>
              <a:chExt cx="573576" cy="455296"/>
            </a:xfrm>
            <a:solidFill>
              <a:schemeClr val="bg1"/>
            </a:solidFill>
            <a:effectLst/>
          </p:grpSpPr>
          <p:sp>
            <p:nvSpPr>
              <p:cNvPr id="177" name="Oval 17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2490214" y="3215073"/>
              <a:ext cx="427027" cy="316987"/>
              <a:chOff x="2108457" y="5652018"/>
              <a:chExt cx="573576" cy="455296"/>
            </a:xfrm>
            <a:solidFill>
              <a:schemeClr val="bg1"/>
            </a:solidFill>
            <a:effectLst/>
          </p:grpSpPr>
          <p:sp>
            <p:nvSpPr>
              <p:cNvPr id="182" name="Oval 18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6" name="Group 185"/>
            <p:cNvGrpSpPr/>
            <p:nvPr/>
          </p:nvGrpSpPr>
          <p:grpSpPr>
            <a:xfrm>
              <a:off x="2490214" y="3625790"/>
              <a:ext cx="427027" cy="316987"/>
              <a:chOff x="2108457" y="5652018"/>
              <a:chExt cx="573576" cy="455296"/>
            </a:xfrm>
            <a:solidFill>
              <a:schemeClr val="bg1"/>
            </a:solidFill>
            <a:effectLst/>
          </p:grpSpPr>
          <p:sp>
            <p:nvSpPr>
              <p:cNvPr id="187" name="Oval 18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1" name="Group 190"/>
            <p:cNvGrpSpPr/>
            <p:nvPr/>
          </p:nvGrpSpPr>
          <p:grpSpPr>
            <a:xfrm>
              <a:off x="2497440" y="4036507"/>
              <a:ext cx="427027" cy="316987"/>
              <a:chOff x="2108457" y="5652018"/>
              <a:chExt cx="573576" cy="455296"/>
            </a:xfrm>
            <a:solidFill>
              <a:schemeClr val="bg1"/>
            </a:solidFill>
            <a:effectLst/>
          </p:grpSpPr>
          <p:sp>
            <p:nvSpPr>
              <p:cNvPr id="192" name="Oval 19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2497440" y="4447226"/>
              <a:ext cx="427027" cy="316987"/>
              <a:chOff x="2108457" y="5652018"/>
              <a:chExt cx="573576" cy="455296"/>
            </a:xfrm>
            <a:solidFill>
              <a:schemeClr val="bg1"/>
            </a:solidFill>
            <a:effectLst/>
          </p:grpSpPr>
          <p:sp>
            <p:nvSpPr>
              <p:cNvPr id="197" name="Oval 19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1" name="Group 200"/>
            <p:cNvGrpSpPr/>
            <p:nvPr/>
          </p:nvGrpSpPr>
          <p:grpSpPr>
            <a:xfrm>
              <a:off x="2494121" y="4857942"/>
              <a:ext cx="427027" cy="316987"/>
              <a:chOff x="2108457" y="5652018"/>
              <a:chExt cx="573576" cy="455296"/>
            </a:xfrm>
            <a:solidFill>
              <a:schemeClr val="bg1"/>
            </a:solidFill>
            <a:effectLst/>
          </p:grpSpPr>
          <p:sp>
            <p:nvSpPr>
              <p:cNvPr id="202" name="Oval 20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6" name="Group 205"/>
            <p:cNvGrpSpPr/>
            <p:nvPr/>
          </p:nvGrpSpPr>
          <p:grpSpPr>
            <a:xfrm>
              <a:off x="2494121" y="5268659"/>
              <a:ext cx="427027" cy="316987"/>
              <a:chOff x="2108457" y="5652018"/>
              <a:chExt cx="573576" cy="455296"/>
            </a:xfrm>
            <a:solidFill>
              <a:schemeClr val="bg1"/>
            </a:solidFill>
            <a:effectLst/>
          </p:grpSpPr>
          <p:sp>
            <p:nvSpPr>
              <p:cNvPr id="207" name="Oval 20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1" name="Group 210"/>
            <p:cNvGrpSpPr/>
            <p:nvPr/>
          </p:nvGrpSpPr>
          <p:grpSpPr>
            <a:xfrm>
              <a:off x="3055125" y="1982921"/>
              <a:ext cx="427027" cy="316987"/>
              <a:chOff x="2108457" y="5652018"/>
              <a:chExt cx="573576" cy="455296"/>
            </a:xfrm>
            <a:solidFill>
              <a:schemeClr val="bg1"/>
            </a:solidFill>
            <a:effectLst/>
          </p:grpSpPr>
          <p:sp>
            <p:nvSpPr>
              <p:cNvPr id="212" name="Oval 21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6" name="Group 215"/>
            <p:cNvGrpSpPr/>
            <p:nvPr/>
          </p:nvGrpSpPr>
          <p:grpSpPr>
            <a:xfrm>
              <a:off x="3055125" y="2393638"/>
              <a:ext cx="427027" cy="316987"/>
              <a:chOff x="2108457" y="5652018"/>
              <a:chExt cx="573576" cy="455296"/>
            </a:xfrm>
            <a:pattFill prst="ltDnDiag">
              <a:fgClr>
                <a:schemeClr val="bg1"/>
              </a:fgClr>
              <a:bgClr>
                <a:schemeClr val="tx1"/>
              </a:bgClr>
            </a:pattFill>
            <a:effectLst/>
          </p:grpSpPr>
          <p:sp>
            <p:nvSpPr>
              <p:cNvPr id="217" name="Oval 216"/>
              <p:cNvSpPr/>
              <p:nvPr/>
            </p:nvSpPr>
            <p:spPr>
              <a:xfrm>
                <a:off x="2108457" y="5759492"/>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2484602" y="5774481"/>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2303931" y="5652018"/>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2296335" y="5892366"/>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1" name="Group 220"/>
            <p:cNvGrpSpPr/>
            <p:nvPr/>
          </p:nvGrpSpPr>
          <p:grpSpPr>
            <a:xfrm>
              <a:off x="3055125" y="2804356"/>
              <a:ext cx="427027" cy="316987"/>
              <a:chOff x="2108457" y="5652018"/>
              <a:chExt cx="573576" cy="455296"/>
            </a:xfrm>
            <a:pattFill prst="ltDnDiag">
              <a:fgClr>
                <a:schemeClr val="bg1"/>
              </a:fgClr>
              <a:bgClr>
                <a:schemeClr val="tx1"/>
              </a:bgClr>
            </a:pattFill>
            <a:effectLst/>
          </p:grpSpPr>
          <p:sp>
            <p:nvSpPr>
              <p:cNvPr id="222" name="Oval 221"/>
              <p:cNvSpPr/>
              <p:nvPr/>
            </p:nvSpPr>
            <p:spPr>
              <a:xfrm>
                <a:off x="2108457" y="5759492"/>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2484602" y="5774481"/>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2303931" y="5652018"/>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2296335" y="5892366"/>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3055125" y="3215073"/>
              <a:ext cx="427027" cy="316987"/>
              <a:chOff x="2108457" y="5652018"/>
              <a:chExt cx="573576" cy="455296"/>
            </a:xfrm>
            <a:solidFill>
              <a:schemeClr val="bg1"/>
            </a:solidFill>
            <a:effectLst/>
          </p:grpSpPr>
          <p:sp>
            <p:nvSpPr>
              <p:cNvPr id="227" name="Oval 22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3055125" y="3625790"/>
              <a:ext cx="427027" cy="316987"/>
              <a:chOff x="2108457" y="5652018"/>
              <a:chExt cx="573576" cy="455296"/>
            </a:xfrm>
            <a:solidFill>
              <a:schemeClr val="bg1"/>
            </a:solidFill>
            <a:effectLst/>
          </p:grpSpPr>
          <p:sp>
            <p:nvSpPr>
              <p:cNvPr id="232" name="Oval 23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6" name="Group 235"/>
            <p:cNvGrpSpPr/>
            <p:nvPr/>
          </p:nvGrpSpPr>
          <p:grpSpPr>
            <a:xfrm>
              <a:off x="3062351" y="4036507"/>
              <a:ext cx="427027" cy="316987"/>
              <a:chOff x="2108457" y="5652018"/>
              <a:chExt cx="573576" cy="455296"/>
            </a:xfrm>
            <a:solidFill>
              <a:schemeClr val="bg1"/>
            </a:solidFill>
            <a:effectLst/>
          </p:grpSpPr>
          <p:sp>
            <p:nvSpPr>
              <p:cNvPr id="237" name="Oval 23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1" name="Group 240"/>
            <p:cNvGrpSpPr/>
            <p:nvPr/>
          </p:nvGrpSpPr>
          <p:grpSpPr>
            <a:xfrm>
              <a:off x="3062351" y="4447226"/>
              <a:ext cx="427027" cy="316987"/>
              <a:chOff x="2108457" y="5652018"/>
              <a:chExt cx="573576" cy="455296"/>
            </a:xfrm>
            <a:solidFill>
              <a:schemeClr val="bg1"/>
            </a:solidFill>
            <a:effectLst/>
          </p:grpSpPr>
          <p:sp>
            <p:nvSpPr>
              <p:cNvPr id="242" name="Oval 24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3059032" y="4857942"/>
              <a:ext cx="427027" cy="316987"/>
              <a:chOff x="2108457" y="5652018"/>
              <a:chExt cx="573576" cy="455296"/>
            </a:xfrm>
            <a:solidFill>
              <a:schemeClr val="bg1"/>
            </a:solidFill>
            <a:effectLst/>
          </p:grpSpPr>
          <p:sp>
            <p:nvSpPr>
              <p:cNvPr id="247" name="Oval 24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1" name="Group 250"/>
            <p:cNvGrpSpPr/>
            <p:nvPr/>
          </p:nvGrpSpPr>
          <p:grpSpPr>
            <a:xfrm>
              <a:off x="3059032" y="5268659"/>
              <a:ext cx="427027" cy="316987"/>
              <a:chOff x="2108457" y="5652018"/>
              <a:chExt cx="573576" cy="455296"/>
            </a:xfrm>
            <a:solidFill>
              <a:schemeClr val="bg1"/>
            </a:solidFill>
            <a:effectLst/>
          </p:grpSpPr>
          <p:sp>
            <p:nvSpPr>
              <p:cNvPr id="252" name="Oval 25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6" name="Group 255"/>
            <p:cNvGrpSpPr/>
            <p:nvPr/>
          </p:nvGrpSpPr>
          <p:grpSpPr>
            <a:xfrm>
              <a:off x="3620038" y="1982921"/>
              <a:ext cx="427027" cy="316987"/>
              <a:chOff x="2108457" y="5652018"/>
              <a:chExt cx="573576" cy="455296"/>
            </a:xfrm>
            <a:solidFill>
              <a:schemeClr val="bg1"/>
            </a:solidFill>
            <a:effectLst/>
          </p:grpSpPr>
          <p:sp>
            <p:nvSpPr>
              <p:cNvPr id="257" name="Oval 25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p:nvPr/>
          </p:nvGrpSpPr>
          <p:grpSpPr>
            <a:xfrm>
              <a:off x="3620038" y="2393638"/>
              <a:ext cx="427027" cy="316987"/>
              <a:chOff x="2108457" y="5652018"/>
              <a:chExt cx="573576" cy="455296"/>
            </a:xfrm>
            <a:pattFill prst="ltDnDiag">
              <a:fgClr>
                <a:schemeClr val="bg1"/>
              </a:fgClr>
              <a:bgClr>
                <a:schemeClr val="tx1"/>
              </a:bgClr>
            </a:pattFill>
            <a:effectLst/>
          </p:grpSpPr>
          <p:sp>
            <p:nvSpPr>
              <p:cNvPr id="262" name="Oval 261"/>
              <p:cNvSpPr/>
              <p:nvPr/>
            </p:nvSpPr>
            <p:spPr>
              <a:xfrm>
                <a:off x="2108457" y="5759492"/>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484602" y="5774481"/>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2303931" y="5652018"/>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2296335" y="5892366"/>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6" name="Group 265"/>
            <p:cNvGrpSpPr/>
            <p:nvPr/>
          </p:nvGrpSpPr>
          <p:grpSpPr>
            <a:xfrm>
              <a:off x="3620038" y="2804356"/>
              <a:ext cx="427027" cy="316987"/>
              <a:chOff x="2108457" y="5652018"/>
              <a:chExt cx="573576" cy="455296"/>
            </a:xfrm>
            <a:pattFill prst="ltDnDiag">
              <a:fgClr>
                <a:schemeClr val="bg1"/>
              </a:fgClr>
              <a:bgClr>
                <a:schemeClr val="tx1"/>
              </a:bgClr>
            </a:pattFill>
            <a:effectLst/>
          </p:grpSpPr>
          <p:sp>
            <p:nvSpPr>
              <p:cNvPr id="267" name="Oval 266"/>
              <p:cNvSpPr/>
              <p:nvPr/>
            </p:nvSpPr>
            <p:spPr>
              <a:xfrm>
                <a:off x="2108457" y="5759492"/>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2484602" y="5774481"/>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sp>
            <p:nvSpPr>
              <p:cNvPr id="269" name="Oval 268"/>
              <p:cNvSpPr/>
              <p:nvPr/>
            </p:nvSpPr>
            <p:spPr>
              <a:xfrm>
                <a:off x="2303931" y="5652018"/>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2296335" y="5892366"/>
                <a:ext cx="197431" cy="214948"/>
              </a:xfrm>
              <a:prstGeom prst="ellipse">
                <a:avLst/>
              </a:prstGeom>
              <a:grp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1" name="Group 270"/>
            <p:cNvGrpSpPr/>
            <p:nvPr/>
          </p:nvGrpSpPr>
          <p:grpSpPr>
            <a:xfrm>
              <a:off x="3620038" y="3215073"/>
              <a:ext cx="427027" cy="316987"/>
              <a:chOff x="2108457" y="5652018"/>
              <a:chExt cx="573576" cy="455296"/>
            </a:xfrm>
            <a:solidFill>
              <a:schemeClr val="bg1"/>
            </a:solidFill>
            <a:effectLst/>
          </p:grpSpPr>
          <p:sp>
            <p:nvSpPr>
              <p:cNvPr id="272" name="Oval 271"/>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6" name="Group 275"/>
            <p:cNvGrpSpPr/>
            <p:nvPr/>
          </p:nvGrpSpPr>
          <p:grpSpPr>
            <a:xfrm>
              <a:off x="3620038" y="3625790"/>
              <a:ext cx="427027" cy="316987"/>
              <a:chOff x="2108457" y="5652018"/>
              <a:chExt cx="573576" cy="455296"/>
            </a:xfrm>
            <a:solidFill>
              <a:schemeClr val="bg1"/>
            </a:solidFill>
            <a:effectLst/>
          </p:grpSpPr>
          <p:sp>
            <p:nvSpPr>
              <p:cNvPr id="277" name="Oval 27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1" name="Group 280"/>
            <p:cNvGrpSpPr/>
            <p:nvPr/>
          </p:nvGrpSpPr>
          <p:grpSpPr>
            <a:xfrm>
              <a:off x="3627264" y="4036507"/>
              <a:ext cx="427027" cy="316987"/>
              <a:chOff x="2108457" y="5652018"/>
              <a:chExt cx="573576" cy="455296"/>
            </a:xfrm>
            <a:solidFill>
              <a:schemeClr val="bg1"/>
            </a:solidFill>
            <a:effectLst/>
          </p:grpSpPr>
          <p:sp>
            <p:nvSpPr>
              <p:cNvPr id="282" name="Oval 28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6" name="Group 285"/>
            <p:cNvGrpSpPr/>
            <p:nvPr/>
          </p:nvGrpSpPr>
          <p:grpSpPr>
            <a:xfrm>
              <a:off x="3627264" y="4447226"/>
              <a:ext cx="427027" cy="316987"/>
              <a:chOff x="2108457" y="5652018"/>
              <a:chExt cx="573576" cy="455296"/>
            </a:xfrm>
            <a:solidFill>
              <a:schemeClr val="bg1"/>
            </a:solidFill>
            <a:effectLst/>
          </p:grpSpPr>
          <p:sp>
            <p:nvSpPr>
              <p:cNvPr id="287" name="Oval 28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p:nvPr/>
          </p:nvGrpSpPr>
          <p:grpSpPr>
            <a:xfrm>
              <a:off x="3623945" y="4857942"/>
              <a:ext cx="427027" cy="316987"/>
              <a:chOff x="2108457" y="5652018"/>
              <a:chExt cx="573576" cy="455296"/>
            </a:xfrm>
            <a:solidFill>
              <a:schemeClr val="bg1"/>
            </a:solidFill>
            <a:effectLst/>
          </p:grpSpPr>
          <p:sp>
            <p:nvSpPr>
              <p:cNvPr id="292" name="Oval 29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6" name="Group 295"/>
            <p:cNvGrpSpPr/>
            <p:nvPr/>
          </p:nvGrpSpPr>
          <p:grpSpPr>
            <a:xfrm>
              <a:off x="3623945" y="5268659"/>
              <a:ext cx="427027" cy="316987"/>
              <a:chOff x="2108457" y="5652018"/>
              <a:chExt cx="573576" cy="455296"/>
            </a:xfrm>
            <a:solidFill>
              <a:schemeClr val="bg1"/>
            </a:solidFill>
            <a:effectLst/>
          </p:grpSpPr>
          <p:sp>
            <p:nvSpPr>
              <p:cNvPr id="297" name="Oval 29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Oval 299"/>
              <p:cNvSpPr/>
              <p:nvPr/>
            </p:nvSpPr>
            <p:spPr>
              <a:xfrm>
                <a:off x="2296335" y="5892366"/>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6" name="TextBox 345"/>
            <p:cNvSpPr txBox="1"/>
            <p:nvPr/>
          </p:nvSpPr>
          <p:spPr>
            <a:xfrm>
              <a:off x="19493" y="1597354"/>
              <a:ext cx="745527" cy="430887"/>
            </a:xfrm>
            <a:prstGeom prst="rect">
              <a:avLst/>
            </a:prstGeom>
            <a:noFill/>
          </p:spPr>
          <p:txBody>
            <a:bodyPr wrap="square" rtlCol="0">
              <a:spAutoFit/>
            </a:bodyPr>
            <a:lstStyle/>
            <a:p>
              <a:pPr algn="ctr"/>
              <a:r>
                <a:rPr lang="en-US" sz="1100" dirty="0" smtClean="0">
                  <a:solidFill>
                    <a:srgbClr val="000000"/>
                  </a:solidFill>
                </a:rPr>
                <a:t>Subject IDs</a:t>
              </a:r>
              <a:endParaRPr lang="en-US" sz="1100" dirty="0">
                <a:solidFill>
                  <a:srgbClr val="000000"/>
                </a:solidFill>
              </a:endParaRPr>
            </a:p>
          </p:txBody>
        </p:sp>
      </p:grpSp>
      <p:sp>
        <p:nvSpPr>
          <p:cNvPr id="370" name="TextBox 369"/>
          <p:cNvSpPr txBox="1"/>
          <p:nvPr/>
        </p:nvSpPr>
        <p:spPr>
          <a:xfrm>
            <a:off x="5479906" y="3896580"/>
            <a:ext cx="3384437" cy="523220"/>
          </a:xfrm>
          <a:prstGeom prst="rect">
            <a:avLst/>
          </a:prstGeom>
          <a:noFill/>
        </p:spPr>
        <p:txBody>
          <a:bodyPr wrap="square" rtlCol="0">
            <a:spAutoFit/>
          </a:bodyPr>
          <a:lstStyle/>
          <a:p>
            <a:pPr marL="285750" indent="-285750">
              <a:buFont typeface="Arial"/>
              <a:buChar char="•"/>
            </a:pPr>
            <a:r>
              <a:rPr lang="en-US" sz="1400" dirty="0" smtClean="0">
                <a:solidFill>
                  <a:srgbClr val="000000"/>
                </a:solidFill>
              </a:rPr>
              <a:t>Markers </a:t>
            </a:r>
            <a:r>
              <a:rPr lang="en-US" sz="1400" dirty="0" smtClean="0">
                <a:solidFill>
                  <a:srgbClr val="000000"/>
                </a:solidFill>
              </a:rPr>
              <a:t>based on </a:t>
            </a:r>
            <a:r>
              <a:rPr lang="en-US" sz="1400" dirty="0" smtClean="0">
                <a:solidFill>
                  <a:srgbClr val="000000"/>
                </a:solidFill>
              </a:rPr>
              <a:t>7 </a:t>
            </a:r>
            <a:r>
              <a:rPr lang="en-US" sz="1400" dirty="0" smtClean="0">
                <a:solidFill>
                  <a:srgbClr val="000000"/>
                </a:solidFill>
              </a:rPr>
              <a:t>individuals</a:t>
            </a:r>
          </a:p>
          <a:p>
            <a:pPr marL="285750" indent="-285750">
              <a:buFont typeface="Arial"/>
              <a:buChar char="•"/>
            </a:pPr>
            <a:r>
              <a:rPr lang="en-US" sz="1400" dirty="0" smtClean="0">
                <a:solidFill>
                  <a:srgbClr val="000000"/>
                </a:solidFill>
              </a:rPr>
              <a:t>Presence of a core </a:t>
            </a:r>
            <a:r>
              <a:rPr lang="en-US" sz="1400" dirty="0" err="1" smtClean="0">
                <a:solidFill>
                  <a:srgbClr val="000000"/>
                </a:solidFill>
              </a:rPr>
              <a:t>phageome</a:t>
            </a:r>
            <a:endParaRPr lang="en-US" sz="1400" dirty="0" smtClean="0">
              <a:solidFill>
                <a:srgbClr val="000000"/>
              </a:solidFill>
            </a:endParaRPr>
          </a:p>
        </p:txBody>
      </p:sp>
      <p:grpSp>
        <p:nvGrpSpPr>
          <p:cNvPr id="14" name="Group 13"/>
          <p:cNvGrpSpPr/>
          <p:nvPr/>
        </p:nvGrpSpPr>
        <p:grpSpPr>
          <a:xfrm>
            <a:off x="6019750" y="1539572"/>
            <a:ext cx="3082380" cy="1899978"/>
            <a:chOff x="5331081" y="1427702"/>
            <a:chExt cx="3082380" cy="1899978"/>
          </a:xfrm>
        </p:grpSpPr>
        <p:grpSp>
          <p:nvGrpSpPr>
            <p:cNvPr id="4" name="Group 3"/>
            <p:cNvGrpSpPr/>
            <p:nvPr/>
          </p:nvGrpSpPr>
          <p:grpSpPr>
            <a:xfrm>
              <a:off x="5712687" y="1504546"/>
              <a:ext cx="2700774" cy="1667520"/>
              <a:chOff x="1117499" y="846512"/>
              <a:chExt cx="2700774" cy="1667520"/>
            </a:xfrm>
          </p:grpSpPr>
          <p:sp>
            <p:nvSpPr>
              <p:cNvPr id="360" name="Oval 359"/>
              <p:cNvSpPr/>
              <p:nvPr/>
            </p:nvSpPr>
            <p:spPr>
              <a:xfrm>
                <a:off x="1117499" y="922138"/>
                <a:ext cx="149413" cy="144070"/>
              </a:xfrm>
              <a:prstGeom prst="ellipse">
                <a:avLst/>
              </a:prstGeom>
              <a:solidFill>
                <a:srgbClr val="3366FF"/>
              </a:solidFill>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61" name="Oval 360"/>
              <p:cNvSpPr/>
              <p:nvPr/>
            </p:nvSpPr>
            <p:spPr>
              <a:xfrm>
                <a:off x="1120486" y="1218608"/>
                <a:ext cx="149413" cy="144070"/>
              </a:xfrm>
              <a:prstGeom prst="ellipse">
                <a:avLst/>
              </a:prstGeom>
              <a:solidFill>
                <a:srgbClr val="660066"/>
              </a:solidFill>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62" name="Oval 361"/>
              <p:cNvSpPr/>
              <p:nvPr/>
            </p:nvSpPr>
            <p:spPr>
              <a:xfrm>
                <a:off x="1124876" y="1548123"/>
                <a:ext cx="149413" cy="144070"/>
              </a:xfrm>
              <a:prstGeom prst="ellipse">
                <a:avLst/>
              </a:prstGeom>
              <a:solidFill>
                <a:srgbClr val="125B33"/>
              </a:solidFill>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63" name="Oval 362"/>
              <p:cNvSpPr/>
              <p:nvPr/>
            </p:nvSpPr>
            <p:spPr>
              <a:xfrm>
                <a:off x="1127863" y="1827659"/>
                <a:ext cx="149413" cy="144070"/>
              </a:xfrm>
              <a:prstGeom prst="ellipse">
                <a:avLst/>
              </a:prstGeom>
              <a:solidFill>
                <a:srgbClr val="E0B00E"/>
              </a:solidFill>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64" name="TextBox 363"/>
              <p:cNvSpPr txBox="1"/>
              <p:nvPr/>
            </p:nvSpPr>
            <p:spPr>
              <a:xfrm>
                <a:off x="1344896" y="846512"/>
                <a:ext cx="2235590" cy="276999"/>
              </a:xfrm>
              <a:prstGeom prst="rect">
                <a:avLst/>
              </a:prstGeom>
              <a:noFill/>
            </p:spPr>
            <p:txBody>
              <a:bodyPr wrap="square" rtlCol="0">
                <a:spAutoFit/>
              </a:bodyPr>
              <a:lstStyle/>
              <a:p>
                <a:r>
                  <a:rPr lang="en-US" sz="1200" dirty="0" smtClean="0"/>
                  <a:t>HB1</a:t>
                </a:r>
                <a:endParaRPr lang="en-US" sz="1200" dirty="0"/>
              </a:p>
            </p:txBody>
          </p:sp>
          <p:sp>
            <p:nvSpPr>
              <p:cNvPr id="365" name="TextBox 364"/>
              <p:cNvSpPr txBox="1"/>
              <p:nvPr/>
            </p:nvSpPr>
            <p:spPr>
              <a:xfrm>
                <a:off x="1347006" y="1123511"/>
                <a:ext cx="2092406" cy="276999"/>
              </a:xfrm>
              <a:prstGeom prst="rect">
                <a:avLst/>
              </a:prstGeom>
              <a:noFill/>
            </p:spPr>
            <p:txBody>
              <a:bodyPr wrap="square" rtlCol="0">
                <a:spAutoFit/>
              </a:bodyPr>
              <a:lstStyle/>
              <a:p>
                <a:r>
                  <a:rPr lang="en-US" sz="1200" dirty="0" smtClean="0"/>
                  <a:t>PCA2 </a:t>
                </a:r>
                <a:endParaRPr lang="en-US" sz="1200" dirty="0"/>
              </a:p>
            </p:txBody>
          </p:sp>
          <p:sp>
            <p:nvSpPr>
              <p:cNvPr id="366" name="TextBox 365"/>
              <p:cNvSpPr txBox="1"/>
              <p:nvPr/>
            </p:nvSpPr>
            <p:spPr>
              <a:xfrm>
                <a:off x="1355473" y="1459794"/>
                <a:ext cx="2462800" cy="276999"/>
              </a:xfrm>
              <a:prstGeom prst="rect">
                <a:avLst/>
              </a:prstGeom>
              <a:noFill/>
            </p:spPr>
            <p:txBody>
              <a:bodyPr wrap="square" rtlCol="0">
                <a:spAutoFit/>
              </a:bodyPr>
              <a:lstStyle/>
              <a:p>
                <a:r>
                  <a:rPr lang="en-US" sz="1200" dirty="0" smtClean="0"/>
                  <a:t>HA</a:t>
                </a:r>
                <a:endParaRPr lang="en-US" sz="1200" dirty="0"/>
              </a:p>
            </p:txBody>
          </p:sp>
          <p:sp>
            <p:nvSpPr>
              <p:cNvPr id="367" name="TextBox 366"/>
              <p:cNvSpPr txBox="1"/>
              <p:nvPr/>
            </p:nvSpPr>
            <p:spPr>
              <a:xfrm>
                <a:off x="1361410" y="1751322"/>
                <a:ext cx="2078002" cy="276999"/>
              </a:xfrm>
              <a:prstGeom prst="rect">
                <a:avLst/>
              </a:prstGeom>
              <a:noFill/>
            </p:spPr>
            <p:txBody>
              <a:bodyPr wrap="square" rtlCol="0">
                <a:spAutoFit/>
              </a:bodyPr>
              <a:lstStyle/>
              <a:p>
                <a:r>
                  <a:rPr lang="en-US" sz="1200" dirty="0" smtClean="0"/>
                  <a:t>PCA1</a:t>
                </a:r>
                <a:endParaRPr lang="en-US" sz="1200" dirty="0"/>
              </a:p>
            </p:txBody>
          </p:sp>
          <p:sp>
            <p:nvSpPr>
              <p:cNvPr id="369" name="TextBox 368"/>
              <p:cNvSpPr txBox="1"/>
              <p:nvPr/>
            </p:nvSpPr>
            <p:spPr>
              <a:xfrm>
                <a:off x="1361410" y="2052367"/>
                <a:ext cx="1346438" cy="461665"/>
              </a:xfrm>
              <a:prstGeom prst="rect">
                <a:avLst/>
              </a:prstGeom>
              <a:noFill/>
            </p:spPr>
            <p:txBody>
              <a:bodyPr wrap="square" rtlCol="0">
                <a:spAutoFit/>
              </a:bodyPr>
              <a:lstStyle/>
              <a:p>
                <a:r>
                  <a:rPr lang="en-US" sz="1200" dirty="0" smtClean="0"/>
                  <a:t>Sample was not available</a:t>
                </a:r>
                <a:endParaRPr lang="en-US" sz="1200" dirty="0"/>
              </a:p>
            </p:txBody>
          </p:sp>
          <p:sp>
            <p:nvSpPr>
              <p:cNvPr id="371" name="Oval 370"/>
              <p:cNvSpPr/>
              <p:nvPr/>
            </p:nvSpPr>
            <p:spPr>
              <a:xfrm>
                <a:off x="1117499" y="2151850"/>
                <a:ext cx="146987" cy="149651"/>
              </a:xfrm>
              <a:prstGeom prst="ellipse">
                <a:avLst/>
              </a:prstGeom>
              <a:pattFill prst="ltDnDiag">
                <a:fgClr>
                  <a:schemeClr val="bg1"/>
                </a:fgClr>
                <a:bgClr>
                  <a:schemeClr val="tx1"/>
                </a:bgClr>
              </a:pattFill>
              <a:ln w="3175" cmpd="sng">
                <a:solidFill>
                  <a:srgbClr val="0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Rectangle 4"/>
            <p:cNvSpPr/>
            <p:nvPr/>
          </p:nvSpPr>
          <p:spPr>
            <a:xfrm>
              <a:off x="5331081" y="1427702"/>
              <a:ext cx="1920238" cy="1899978"/>
            </a:xfrm>
            <a:prstGeom prst="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128730" y="1475772"/>
            <a:ext cx="674711" cy="4290028"/>
            <a:chOff x="4128730" y="1475772"/>
            <a:chExt cx="674711" cy="4290028"/>
          </a:xfrm>
        </p:grpSpPr>
        <p:grpSp>
          <p:nvGrpSpPr>
            <p:cNvPr id="301" name="Group 300"/>
            <p:cNvGrpSpPr/>
            <p:nvPr/>
          </p:nvGrpSpPr>
          <p:grpSpPr>
            <a:xfrm>
              <a:off x="4221868" y="1982921"/>
              <a:ext cx="427027" cy="316987"/>
              <a:chOff x="2108457" y="5652018"/>
              <a:chExt cx="573576" cy="455296"/>
            </a:xfrm>
            <a:solidFill>
              <a:schemeClr val="bg1"/>
            </a:solidFill>
            <a:effectLst/>
          </p:grpSpPr>
          <p:sp>
            <p:nvSpPr>
              <p:cNvPr id="302" name="Oval 30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Oval 303"/>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Oval 30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6" name="Group 305"/>
            <p:cNvGrpSpPr/>
            <p:nvPr/>
          </p:nvGrpSpPr>
          <p:grpSpPr>
            <a:xfrm>
              <a:off x="4221868" y="2393638"/>
              <a:ext cx="427027" cy="316987"/>
              <a:chOff x="2108457" y="5652018"/>
              <a:chExt cx="573576" cy="455296"/>
            </a:xfrm>
            <a:solidFill>
              <a:schemeClr val="bg1"/>
            </a:solidFill>
            <a:effectLst/>
          </p:grpSpPr>
          <p:sp>
            <p:nvSpPr>
              <p:cNvPr id="307" name="Oval 306"/>
              <p:cNvSpPr/>
              <p:nvPr/>
            </p:nvSpPr>
            <p:spPr>
              <a:xfrm>
                <a:off x="2108457" y="5759492"/>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Oval 307"/>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Oval 30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1" name="Group 310"/>
            <p:cNvGrpSpPr/>
            <p:nvPr/>
          </p:nvGrpSpPr>
          <p:grpSpPr>
            <a:xfrm>
              <a:off x="4221868" y="2804356"/>
              <a:ext cx="427027" cy="316987"/>
              <a:chOff x="2108457" y="5652018"/>
              <a:chExt cx="573576" cy="455296"/>
            </a:xfrm>
            <a:solidFill>
              <a:schemeClr val="bg1"/>
            </a:solidFill>
            <a:effectLst/>
          </p:grpSpPr>
          <p:sp>
            <p:nvSpPr>
              <p:cNvPr id="312" name="Oval 31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Oval 312"/>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Oval 31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6" name="Group 315"/>
            <p:cNvGrpSpPr/>
            <p:nvPr/>
          </p:nvGrpSpPr>
          <p:grpSpPr>
            <a:xfrm>
              <a:off x="4221868" y="3625790"/>
              <a:ext cx="427027" cy="316987"/>
              <a:chOff x="2108457" y="5652018"/>
              <a:chExt cx="573576" cy="455296"/>
            </a:xfrm>
            <a:solidFill>
              <a:schemeClr val="bg1"/>
            </a:solidFill>
            <a:effectLst/>
          </p:grpSpPr>
          <p:sp>
            <p:nvSpPr>
              <p:cNvPr id="317" name="Oval 31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Oval 31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1" name="Group 320"/>
            <p:cNvGrpSpPr/>
            <p:nvPr/>
          </p:nvGrpSpPr>
          <p:grpSpPr>
            <a:xfrm>
              <a:off x="4221868" y="5296005"/>
              <a:ext cx="427027" cy="316987"/>
              <a:chOff x="2108457" y="5652018"/>
              <a:chExt cx="573576" cy="455296"/>
            </a:xfrm>
            <a:solidFill>
              <a:schemeClr val="bg1"/>
            </a:solidFill>
            <a:effectLst/>
          </p:grpSpPr>
          <p:sp>
            <p:nvSpPr>
              <p:cNvPr id="322" name="Oval 32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6" name="Group 325"/>
            <p:cNvGrpSpPr/>
            <p:nvPr/>
          </p:nvGrpSpPr>
          <p:grpSpPr>
            <a:xfrm>
              <a:off x="4221868" y="4885288"/>
              <a:ext cx="427027" cy="316987"/>
              <a:chOff x="2108457" y="5652018"/>
              <a:chExt cx="573576" cy="455296"/>
            </a:xfrm>
            <a:solidFill>
              <a:schemeClr val="bg1"/>
            </a:solidFill>
            <a:effectLst/>
          </p:grpSpPr>
          <p:sp>
            <p:nvSpPr>
              <p:cNvPr id="327" name="Oval 32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Oval 32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Oval 32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1" name="Group 330"/>
            <p:cNvGrpSpPr/>
            <p:nvPr/>
          </p:nvGrpSpPr>
          <p:grpSpPr>
            <a:xfrm>
              <a:off x="4221868" y="4485006"/>
              <a:ext cx="427027" cy="316987"/>
              <a:chOff x="2108457" y="5652018"/>
              <a:chExt cx="573576" cy="455296"/>
            </a:xfrm>
            <a:solidFill>
              <a:schemeClr val="bg1"/>
            </a:solidFill>
            <a:effectLst/>
          </p:grpSpPr>
          <p:sp>
            <p:nvSpPr>
              <p:cNvPr id="332" name="Oval 33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2484602" y="5774481"/>
                <a:ext cx="197431" cy="214948"/>
              </a:xfrm>
              <a:prstGeom prst="ellipse">
                <a:avLst/>
              </a:prstGeom>
              <a:solidFill>
                <a:srgbClr val="660066"/>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p:cNvSpPr/>
              <p:nvPr/>
            </p:nvSpPr>
            <p:spPr>
              <a:xfrm>
                <a:off x="2303931" y="5652018"/>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Oval 33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6" name="Group 335"/>
            <p:cNvGrpSpPr/>
            <p:nvPr/>
          </p:nvGrpSpPr>
          <p:grpSpPr>
            <a:xfrm>
              <a:off x="4221868" y="4083364"/>
              <a:ext cx="427027" cy="316987"/>
              <a:chOff x="2108457" y="5652018"/>
              <a:chExt cx="573576" cy="455296"/>
            </a:xfrm>
            <a:solidFill>
              <a:schemeClr val="bg1"/>
            </a:solidFill>
            <a:effectLst/>
          </p:grpSpPr>
          <p:sp>
            <p:nvSpPr>
              <p:cNvPr id="337" name="Oval 336"/>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1" name="Group 340"/>
            <p:cNvGrpSpPr/>
            <p:nvPr/>
          </p:nvGrpSpPr>
          <p:grpSpPr>
            <a:xfrm>
              <a:off x="4221868" y="3242419"/>
              <a:ext cx="427027" cy="316987"/>
              <a:chOff x="2108457" y="5652018"/>
              <a:chExt cx="573576" cy="455296"/>
            </a:xfrm>
            <a:solidFill>
              <a:schemeClr val="bg1"/>
            </a:solidFill>
            <a:effectLst/>
          </p:grpSpPr>
          <p:sp>
            <p:nvSpPr>
              <p:cNvPr id="342" name="Oval 341"/>
              <p:cNvSpPr/>
              <p:nvPr/>
            </p:nvSpPr>
            <p:spPr>
              <a:xfrm>
                <a:off x="2108457" y="5759492"/>
                <a:ext cx="197431" cy="214948"/>
              </a:xfrm>
              <a:prstGeom prst="ellipse">
                <a:avLst/>
              </a:prstGeom>
              <a:solidFill>
                <a:srgbClr val="E0B00E"/>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p:cNvSpPr/>
              <p:nvPr/>
            </p:nvSpPr>
            <p:spPr>
              <a:xfrm>
                <a:off x="2484602" y="5774481"/>
                <a:ext cx="197431" cy="214948"/>
              </a:xfrm>
              <a:prstGeom prst="ellipse">
                <a:avLst/>
              </a:prstGeom>
              <a:no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2303931" y="5652018"/>
                <a:ext cx="197431" cy="214948"/>
              </a:xfrm>
              <a:prstGeom prst="ellipse">
                <a:avLst/>
              </a:prstGeom>
              <a:solidFill>
                <a:srgbClr val="3366FF"/>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2296335" y="5892366"/>
                <a:ext cx="197431" cy="214948"/>
              </a:xfrm>
              <a:prstGeom prst="ellipse">
                <a:avLst/>
              </a:prstGeom>
              <a:solidFill>
                <a:srgbClr val="125B33"/>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7" name="TextBox 346"/>
            <p:cNvSpPr txBox="1"/>
            <p:nvPr/>
          </p:nvSpPr>
          <p:spPr>
            <a:xfrm>
              <a:off x="4149572" y="1580172"/>
              <a:ext cx="653869" cy="261610"/>
            </a:xfrm>
            <a:prstGeom prst="rect">
              <a:avLst/>
            </a:prstGeom>
            <a:noFill/>
          </p:spPr>
          <p:txBody>
            <a:bodyPr wrap="square" rtlCol="0">
              <a:spAutoFit/>
            </a:bodyPr>
            <a:lstStyle/>
            <a:p>
              <a:pPr algn="ctr"/>
              <a:r>
                <a:rPr lang="en-US" sz="1100" dirty="0" smtClean="0">
                  <a:solidFill>
                    <a:srgbClr val="000000"/>
                  </a:solidFill>
                </a:rPr>
                <a:t>All sites</a:t>
              </a:r>
              <a:endParaRPr lang="en-US" sz="1100" dirty="0">
                <a:solidFill>
                  <a:srgbClr val="000000"/>
                </a:solidFill>
              </a:endParaRPr>
            </a:p>
          </p:txBody>
        </p:sp>
        <p:sp>
          <p:nvSpPr>
            <p:cNvPr id="3" name="Rectangle 2"/>
            <p:cNvSpPr/>
            <p:nvPr/>
          </p:nvSpPr>
          <p:spPr>
            <a:xfrm>
              <a:off x="4128730" y="1475772"/>
              <a:ext cx="645115" cy="4290028"/>
            </a:xfrm>
            <a:prstGeom prst="rect">
              <a:avLst/>
            </a:prstGeom>
            <a:noFill/>
            <a:ln w="34925">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Screen Shot 2015-05-08 at 4.14.38 PM.png"/>
          <p:cNvPicPr>
            <a:picLocks noChangeAspect="1"/>
          </p:cNvPicPr>
          <p:nvPr/>
        </p:nvPicPr>
        <p:blipFill rotWithShape="1">
          <a:blip r:embed="rId3">
            <a:extLst>
              <a:ext uri="{28A0092B-C50C-407E-A947-70E740481C1C}">
                <a14:useLocalDpi xmlns:a14="http://schemas.microsoft.com/office/drawing/2010/main" val="0"/>
              </a:ext>
            </a:extLst>
          </a:blip>
          <a:srcRect t="32286"/>
          <a:stretch/>
        </p:blipFill>
        <p:spPr>
          <a:xfrm>
            <a:off x="5212967" y="4833767"/>
            <a:ext cx="3722367" cy="1272380"/>
          </a:xfrm>
          <a:prstGeom prst="rect">
            <a:avLst/>
          </a:prstGeom>
          <a:ln w="28575" cmpd="sng">
            <a:solidFill>
              <a:schemeClr val="accent1">
                <a:lumMod val="60000"/>
                <a:lumOff val="40000"/>
              </a:schemeClr>
            </a:solidFill>
          </a:ln>
        </p:spPr>
      </p:pic>
    </p:spTree>
    <p:extLst>
      <p:ext uri="{BB962C8B-B14F-4D97-AF65-F5344CB8AC3E}">
        <p14:creationId xmlns:p14="http://schemas.microsoft.com/office/powerpoint/2010/main" val="205586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127103" y="1455810"/>
            <a:ext cx="9389203" cy="2481451"/>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127103" y="4379270"/>
            <a:ext cx="9389203" cy="2440374"/>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Chart 9"/>
          <p:cNvGraphicFramePr>
            <a:graphicFrameLocks/>
          </p:cNvGraphicFramePr>
          <p:nvPr>
            <p:extLst>
              <p:ext uri="{D42A27DB-BD31-4B8C-83A1-F6EECF244321}">
                <p14:modId xmlns:p14="http://schemas.microsoft.com/office/powerpoint/2010/main" val="2035156994"/>
              </p:ext>
            </p:extLst>
          </p:nvPr>
        </p:nvGraphicFramePr>
        <p:xfrm>
          <a:off x="116113" y="1455810"/>
          <a:ext cx="6858000" cy="5943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ext uri="{D42A27DB-BD31-4B8C-83A1-F6EECF244321}">
                <p14:modId xmlns:p14="http://schemas.microsoft.com/office/powerpoint/2010/main" val="1616003887"/>
              </p:ext>
            </p:extLst>
          </p:nvPr>
        </p:nvGraphicFramePr>
        <p:xfrm>
          <a:off x="116113" y="2676158"/>
          <a:ext cx="6858000" cy="5943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p:cNvGraphicFramePr>
            <a:graphicFrameLocks/>
          </p:cNvGraphicFramePr>
          <p:nvPr>
            <p:extLst>
              <p:ext uri="{D42A27DB-BD31-4B8C-83A1-F6EECF244321}">
                <p14:modId xmlns:p14="http://schemas.microsoft.com/office/powerpoint/2010/main" val="2621970995"/>
              </p:ext>
            </p:extLst>
          </p:nvPr>
        </p:nvGraphicFramePr>
        <p:xfrm>
          <a:off x="116113" y="3301822"/>
          <a:ext cx="6858000" cy="5943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p:cNvGraphicFramePr>
            <a:graphicFrameLocks/>
          </p:cNvGraphicFramePr>
          <p:nvPr>
            <p:extLst>
              <p:ext uri="{D42A27DB-BD31-4B8C-83A1-F6EECF244321}">
                <p14:modId xmlns:p14="http://schemas.microsoft.com/office/powerpoint/2010/main" val="2045853215"/>
              </p:ext>
            </p:extLst>
          </p:nvPr>
        </p:nvGraphicFramePr>
        <p:xfrm>
          <a:off x="116113" y="2081474"/>
          <a:ext cx="6858000" cy="594360"/>
        </p:xfrm>
        <a:graphic>
          <a:graphicData uri="http://schemas.openxmlformats.org/drawingml/2006/chart">
            <c:chart xmlns:c="http://schemas.openxmlformats.org/drawingml/2006/chart" xmlns:r="http://schemas.openxmlformats.org/officeDocument/2006/relationships" r:id="rId6"/>
          </a:graphicData>
        </a:graphic>
      </p:graphicFrame>
      <p:sp>
        <p:nvSpPr>
          <p:cNvPr id="4" name="Right Brace 3"/>
          <p:cNvSpPr/>
          <p:nvPr/>
        </p:nvSpPr>
        <p:spPr>
          <a:xfrm>
            <a:off x="6915826" y="1816780"/>
            <a:ext cx="155448"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rot="16200000">
            <a:off x="6775952" y="1926435"/>
            <a:ext cx="1068577" cy="461665"/>
          </a:xfrm>
          <a:prstGeom prst="rect">
            <a:avLst/>
          </a:prstGeom>
          <a:noFill/>
        </p:spPr>
        <p:txBody>
          <a:bodyPr wrap="square" rtlCol="0">
            <a:spAutoFit/>
          </a:bodyPr>
          <a:lstStyle/>
          <a:p>
            <a:r>
              <a:rPr lang="en-US" sz="1200" dirty="0" smtClean="0"/>
              <a:t>Abundant  </a:t>
            </a:r>
          </a:p>
          <a:p>
            <a:pPr algn="ctr"/>
            <a:r>
              <a:rPr lang="en-US" sz="1200" dirty="0" smtClean="0"/>
              <a:t>OTUs</a:t>
            </a:r>
            <a:endParaRPr lang="en-US" sz="1200" dirty="0"/>
          </a:p>
        </p:txBody>
      </p:sp>
      <p:sp>
        <p:nvSpPr>
          <p:cNvPr id="35" name="Right Brace 34"/>
          <p:cNvSpPr/>
          <p:nvPr/>
        </p:nvSpPr>
        <p:spPr>
          <a:xfrm>
            <a:off x="6909915" y="2898941"/>
            <a:ext cx="155448"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rot="16200000">
            <a:off x="6265367" y="2678578"/>
            <a:ext cx="1922829" cy="276999"/>
          </a:xfrm>
          <a:prstGeom prst="rect">
            <a:avLst/>
          </a:prstGeom>
          <a:noFill/>
        </p:spPr>
        <p:txBody>
          <a:bodyPr wrap="square" rtlCol="0">
            <a:spAutoFit/>
          </a:bodyPr>
          <a:lstStyle/>
          <a:p>
            <a:r>
              <a:rPr lang="en-US" sz="1200" dirty="0" smtClean="0"/>
              <a:t>Rare OTUs</a:t>
            </a:r>
            <a:endParaRPr lang="en-US" sz="1200" dirty="0"/>
          </a:p>
        </p:txBody>
      </p:sp>
      <p:graphicFrame>
        <p:nvGraphicFramePr>
          <p:cNvPr id="14" name="Chart 13"/>
          <p:cNvGraphicFramePr>
            <a:graphicFrameLocks/>
          </p:cNvGraphicFramePr>
          <p:nvPr>
            <p:extLst>
              <p:ext uri="{D42A27DB-BD31-4B8C-83A1-F6EECF244321}">
                <p14:modId xmlns:p14="http://schemas.microsoft.com/office/powerpoint/2010/main" val="1618346185"/>
              </p:ext>
            </p:extLst>
          </p:nvPr>
        </p:nvGraphicFramePr>
        <p:xfrm>
          <a:off x="116113" y="4379270"/>
          <a:ext cx="6858000" cy="5943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hart 14"/>
          <p:cNvGraphicFramePr>
            <a:graphicFrameLocks/>
          </p:cNvGraphicFramePr>
          <p:nvPr>
            <p:extLst>
              <p:ext uri="{D42A27DB-BD31-4B8C-83A1-F6EECF244321}">
                <p14:modId xmlns:p14="http://schemas.microsoft.com/office/powerpoint/2010/main" val="2968386665"/>
              </p:ext>
            </p:extLst>
          </p:nvPr>
        </p:nvGraphicFramePr>
        <p:xfrm>
          <a:off x="116113" y="4973955"/>
          <a:ext cx="6858000" cy="5943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Chart 15"/>
          <p:cNvGraphicFramePr>
            <a:graphicFrameLocks/>
          </p:cNvGraphicFramePr>
          <p:nvPr>
            <p:extLst>
              <p:ext uri="{D42A27DB-BD31-4B8C-83A1-F6EECF244321}">
                <p14:modId xmlns:p14="http://schemas.microsoft.com/office/powerpoint/2010/main" val="2462130784"/>
              </p:ext>
            </p:extLst>
          </p:nvPr>
        </p:nvGraphicFramePr>
        <p:xfrm>
          <a:off x="116113" y="5584130"/>
          <a:ext cx="6858000" cy="59436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7" name="Chart 16"/>
          <p:cNvGraphicFramePr>
            <a:graphicFrameLocks/>
          </p:cNvGraphicFramePr>
          <p:nvPr>
            <p:extLst>
              <p:ext uri="{D42A27DB-BD31-4B8C-83A1-F6EECF244321}">
                <p14:modId xmlns:p14="http://schemas.microsoft.com/office/powerpoint/2010/main" val="2534893476"/>
              </p:ext>
            </p:extLst>
          </p:nvPr>
        </p:nvGraphicFramePr>
        <p:xfrm>
          <a:off x="116113" y="6225284"/>
          <a:ext cx="6858000" cy="594360"/>
        </p:xfrm>
        <a:graphic>
          <a:graphicData uri="http://schemas.openxmlformats.org/drawingml/2006/chart">
            <c:chart xmlns:c="http://schemas.openxmlformats.org/drawingml/2006/chart" xmlns:r="http://schemas.openxmlformats.org/officeDocument/2006/relationships" r:id="rId10"/>
          </a:graphicData>
        </a:graphic>
      </p:graphicFrame>
      <p:sp>
        <p:nvSpPr>
          <p:cNvPr id="32" name="Right Brace 31"/>
          <p:cNvSpPr/>
          <p:nvPr/>
        </p:nvSpPr>
        <p:spPr>
          <a:xfrm>
            <a:off x="6942379" y="4609229"/>
            <a:ext cx="155448"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6942305" y="5733906"/>
            <a:ext cx="155448"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p:cNvSpPr txBox="1"/>
          <p:nvPr/>
        </p:nvSpPr>
        <p:spPr>
          <a:xfrm rot="16200000">
            <a:off x="6299895" y="5548392"/>
            <a:ext cx="1922829" cy="276999"/>
          </a:xfrm>
          <a:prstGeom prst="rect">
            <a:avLst/>
          </a:prstGeom>
          <a:noFill/>
        </p:spPr>
        <p:txBody>
          <a:bodyPr wrap="square" rtlCol="0">
            <a:spAutoFit/>
          </a:bodyPr>
          <a:lstStyle/>
          <a:p>
            <a:r>
              <a:rPr lang="en-US" sz="1200" dirty="0" smtClean="0"/>
              <a:t>Rare OTUs</a:t>
            </a:r>
            <a:endParaRPr lang="en-US" sz="1200" dirty="0"/>
          </a:p>
        </p:txBody>
      </p:sp>
      <p:sp>
        <p:nvSpPr>
          <p:cNvPr id="40" name="TextBox 39"/>
          <p:cNvSpPr txBox="1"/>
          <p:nvPr/>
        </p:nvSpPr>
        <p:spPr>
          <a:xfrm rot="16200000">
            <a:off x="6799927" y="4773463"/>
            <a:ext cx="1068577" cy="461665"/>
          </a:xfrm>
          <a:prstGeom prst="rect">
            <a:avLst/>
          </a:prstGeom>
          <a:noFill/>
        </p:spPr>
        <p:txBody>
          <a:bodyPr wrap="square" rtlCol="0">
            <a:spAutoFit/>
          </a:bodyPr>
          <a:lstStyle/>
          <a:p>
            <a:r>
              <a:rPr lang="en-US" sz="1200" dirty="0" smtClean="0"/>
              <a:t>Abundant  </a:t>
            </a:r>
          </a:p>
          <a:p>
            <a:pPr algn="ctr"/>
            <a:r>
              <a:rPr lang="en-US" sz="1200" dirty="0" smtClean="0"/>
              <a:t>OTUs</a:t>
            </a:r>
            <a:endParaRPr lang="en-US" sz="1200" dirty="0"/>
          </a:p>
        </p:txBody>
      </p:sp>
      <p:sp>
        <p:nvSpPr>
          <p:cNvPr id="42" name="Right Brace 41"/>
          <p:cNvSpPr/>
          <p:nvPr/>
        </p:nvSpPr>
        <p:spPr>
          <a:xfrm>
            <a:off x="7565048" y="4762076"/>
            <a:ext cx="139960" cy="17125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TextBox 42"/>
          <p:cNvSpPr txBox="1"/>
          <p:nvPr/>
        </p:nvSpPr>
        <p:spPr>
          <a:xfrm rot="16200000">
            <a:off x="7220765" y="2504225"/>
            <a:ext cx="1430747" cy="369332"/>
          </a:xfrm>
          <a:prstGeom prst="rect">
            <a:avLst/>
          </a:prstGeom>
          <a:noFill/>
        </p:spPr>
        <p:txBody>
          <a:bodyPr wrap="square" rtlCol="0">
            <a:spAutoFit/>
          </a:bodyPr>
          <a:lstStyle/>
          <a:p>
            <a:pPr algn="ctr"/>
            <a:r>
              <a:rPr lang="en-US" b="1" dirty="0" smtClean="0"/>
              <a:t>Sibling 1</a:t>
            </a:r>
            <a:endParaRPr lang="en-US" b="1" dirty="0"/>
          </a:p>
        </p:txBody>
      </p:sp>
      <p:sp>
        <p:nvSpPr>
          <p:cNvPr id="45" name="TextBox 44"/>
          <p:cNvSpPr txBox="1"/>
          <p:nvPr/>
        </p:nvSpPr>
        <p:spPr>
          <a:xfrm rot="16200000">
            <a:off x="7312800" y="5292784"/>
            <a:ext cx="1430747" cy="369332"/>
          </a:xfrm>
          <a:prstGeom prst="rect">
            <a:avLst/>
          </a:prstGeom>
          <a:noFill/>
        </p:spPr>
        <p:txBody>
          <a:bodyPr wrap="square" rtlCol="0">
            <a:spAutoFit/>
          </a:bodyPr>
          <a:lstStyle/>
          <a:p>
            <a:pPr algn="ctr"/>
            <a:r>
              <a:rPr lang="en-US" b="1" dirty="0" smtClean="0"/>
              <a:t>Sibling 2</a:t>
            </a:r>
            <a:endParaRPr lang="en-US" b="1" dirty="0"/>
          </a:p>
        </p:txBody>
      </p:sp>
      <p:sp>
        <p:nvSpPr>
          <p:cNvPr id="48" name="Rectangle 47"/>
          <p:cNvSpPr/>
          <p:nvPr/>
        </p:nvSpPr>
        <p:spPr>
          <a:xfrm>
            <a:off x="7880035" y="1509078"/>
            <a:ext cx="309770" cy="118718"/>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rgbClr val="000000"/>
              </a:solidFill>
            </a:endParaRPr>
          </a:p>
        </p:txBody>
      </p:sp>
      <p:sp>
        <p:nvSpPr>
          <p:cNvPr id="49" name="Rectangle 48"/>
          <p:cNvSpPr/>
          <p:nvPr/>
        </p:nvSpPr>
        <p:spPr>
          <a:xfrm>
            <a:off x="7880034" y="1827118"/>
            <a:ext cx="309771" cy="118718"/>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53" name="Title 1"/>
          <p:cNvSpPr>
            <a:spLocks noGrp="1"/>
          </p:cNvSpPr>
          <p:nvPr>
            <p:ph type="title"/>
          </p:nvPr>
        </p:nvSpPr>
        <p:spPr>
          <a:xfrm>
            <a:off x="284163" y="402963"/>
            <a:ext cx="8574087" cy="694607"/>
          </a:xfrm>
        </p:spPr>
        <p:txBody>
          <a:bodyPr/>
          <a:lstStyle/>
          <a:p>
            <a:r>
              <a:rPr lang="en-US" dirty="0" smtClean="0"/>
              <a:t>A </a:t>
            </a:r>
            <a:r>
              <a:rPr lang="en-US" dirty="0" smtClean="0"/>
              <a:t>time study</a:t>
            </a:r>
            <a:endParaRPr lang="en-US" dirty="0"/>
          </a:p>
        </p:txBody>
      </p:sp>
      <p:sp>
        <p:nvSpPr>
          <p:cNvPr id="56" name="Right Brace 55"/>
          <p:cNvSpPr/>
          <p:nvPr/>
        </p:nvSpPr>
        <p:spPr>
          <a:xfrm>
            <a:off x="7565048" y="1967841"/>
            <a:ext cx="139960" cy="17125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p:cNvSpPr txBox="1"/>
          <p:nvPr/>
        </p:nvSpPr>
        <p:spPr>
          <a:xfrm>
            <a:off x="8203218" y="1430700"/>
            <a:ext cx="929308" cy="307777"/>
          </a:xfrm>
          <a:prstGeom prst="rect">
            <a:avLst/>
          </a:prstGeom>
          <a:noFill/>
        </p:spPr>
        <p:txBody>
          <a:bodyPr wrap="square" rtlCol="0">
            <a:spAutoFit/>
          </a:bodyPr>
          <a:lstStyle/>
          <a:p>
            <a:r>
              <a:rPr lang="en-US" sz="1400" b="1" dirty="0" smtClean="0"/>
              <a:t>0</a:t>
            </a:r>
            <a:r>
              <a:rPr lang="en-US" sz="1400" b="1" baseline="30000" dirty="0" smtClean="0"/>
              <a:t>th</a:t>
            </a:r>
            <a:r>
              <a:rPr lang="en-US" sz="1400" b="1" dirty="0" smtClean="0"/>
              <a:t> hour</a:t>
            </a:r>
            <a:endParaRPr lang="en-US" sz="1400" b="1" dirty="0"/>
          </a:p>
        </p:txBody>
      </p:sp>
      <p:sp>
        <p:nvSpPr>
          <p:cNvPr id="58" name="TextBox 57"/>
          <p:cNvSpPr txBox="1"/>
          <p:nvPr/>
        </p:nvSpPr>
        <p:spPr>
          <a:xfrm>
            <a:off x="8203218" y="1722431"/>
            <a:ext cx="929308" cy="307777"/>
          </a:xfrm>
          <a:prstGeom prst="rect">
            <a:avLst/>
          </a:prstGeom>
          <a:noFill/>
        </p:spPr>
        <p:txBody>
          <a:bodyPr wrap="square" rtlCol="0">
            <a:spAutoFit/>
          </a:bodyPr>
          <a:lstStyle/>
          <a:p>
            <a:r>
              <a:rPr lang="en-US" sz="1400" b="1" dirty="0" smtClean="0"/>
              <a:t>24</a:t>
            </a:r>
            <a:r>
              <a:rPr lang="en-US" sz="1400" b="1" baseline="30000" dirty="0" smtClean="0"/>
              <a:t>th</a:t>
            </a:r>
            <a:r>
              <a:rPr lang="en-US" sz="1400" b="1" dirty="0" smtClean="0"/>
              <a:t> hour</a:t>
            </a:r>
            <a:endParaRPr lang="en-US" sz="1400" b="1" dirty="0"/>
          </a:p>
        </p:txBody>
      </p:sp>
      <p:sp>
        <p:nvSpPr>
          <p:cNvPr id="2" name="TextBox 1"/>
          <p:cNvSpPr txBox="1"/>
          <p:nvPr/>
        </p:nvSpPr>
        <p:spPr>
          <a:xfrm>
            <a:off x="3026607" y="1953671"/>
            <a:ext cx="2215908" cy="276999"/>
          </a:xfrm>
          <a:prstGeom prst="rect">
            <a:avLst/>
          </a:prstGeom>
          <a:noFill/>
        </p:spPr>
        <p:txBody>
          <a:bodyPr wrap="square" rtlCol="0">
            <a:spAutoFit/>
          </a:bodyPr>
          <a:lstStyle/>
          <a:p>
            <a:r>
              <a:rPr lang="en-US" sz="1200" b="1" dirty="0" smtClean="0"/>
              <a:t>OTUs (1:n)</a:t>
            </a:r>
            <a:endParaRPr lang="en-US" sz="1200" b="1" dirty="0"/>
          </a:p>
        </p:txBody>
      </p:sp>
      <p:sp>
        <p:nvSpPr>
          <p:cNvPr id="30" name="TextBox 29"/>
          <p:cNvSpPr txBox="1"/>
          <p:nvPr/>
        </p:nvSpPr>
        <p:spPr>
          <a:xfrm rot="16200000">
            <a:off x="-453057" y="1517482"/>
            <a:ext cx="1389075" cy="461665"/>
          </a:xfrm>
          <a:prstGeom prst="rect">
            <a:avLst/>
          </a:prstGeom>
          <a:noFill/>
        </p:spPr>
        <p:txBody>
          <a:bodyPr wrap="square" rtlCol="0">
            <a:spAutoFit/>
          </a:bodyPr>
          <a:lstStyle/>
          <a:p>
            <a:pPr algn="ctr"/>
            <a:r>
              <a:rPr lang="en-US" sz="1200" b="1" dirty="0" smtClean="0"/>
              <a:t>Relative</a:t>
            </a:r>
            <a:r>
              <a:rPr lang="en-US" sz="1200" dirty="0" smtClean="0"/>
              <a:t> </a:t>
            </a:r>
            <a:r>
              <a:rPr lang="en-US" sz="1200" b="1" dirty="0" smtClean="0"/>
              <a:t>Abundance</a:t>
            </a:r>
            <a:endParaRPr lang="en-US" sz="1200" b="1" dirty="0"/>
          </a:p>
        </p:txBody>
      </p:sp>
      <p:sp>
        <p:nvSpPr>
          <p:cNvPr id="34" name="TextBox 33"/>
          <p:cNvSpPr txBox="1"/>
          <p:nvPr/>
        </p:nvSpPr>
        <p:spPr>
          <a:xfrm>
            <a:off x="3134700" y="2527295"/>
            <a:ext cx="3053630" cy="276999"/>
          </a:xfrm>
          <a:prstGeom prst="rect">
            <a:avLst/>
          </a:prstGeom>
          <a:noFill/>
        </p:spPr>
        <p:txBody>
          <a:bodyPr wrap="square" rtlCol="0">
            <a:spAutoFit/>
          </a:bodyPr>
          <a:lstStyle/>
          <a:p>
            <a:r>
              <a:rPr lang="en-US" sz="1200" b="1" dirty="0" smtClean="0"/>
              <a:t>Rare OTUs</a:t>
            </a:r>
            <a:endParaRPr lang="en-US" sz="1200" b="1" dirty="0"/>
          </a:p>
        </p:txBody>
      </p:sp>
    </p:spTree>
    <p:extLst>
      <p:ext uri="{BB962C8B-B14F-4D97-AF65-F5344CB8AC3E}">
        <p14:creationId xmlns:p14="http://schemas.microsoft.com/office/powerpoint/2010/main" val="2477430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Graphic spid="12" grpId="0">
        <p:bldAsOne/>
      </p:bldGraphic>
      <p:bldGraphic spid="13" grpId="0">
        <p:bldAsOne/>
      </p:bldGraphic>
      <p:bldGraphic spid="11" grpId="0">
        <p:bldAsOne/>
      </p:bldGraphic>
      <p:bldP spid="4" grpId="0" animBg="1"/>
      <p:bldP spid="5" grpId="0"/>
      <p:bldP spid="35" grpId="0" animBg="1"/>
      <p:bldP spid="36" grpId="0"/>
      <p:bldGraphic spid="14" grpId="0">
        <p:bldAsOne/>
      </p:bldGraphic>
      <p:bldGraphic spid="15" grpId="0">
        <p:bldAsOne/>
      </p:bldGraphic>
      <p:bldGraphic spid="16" grpId="0">
        <p:bldAsOne/>
      </p:bldGraphic>
      <p:bldGraphic spid="17" grpId="0">
        <p:bldAsOne/>
      </p:bldGraphic>
      <p:bldP spid="32" grpId="0" animBg="1"/>
      <p:bldP spid="37" grpId="0" animBg="1"/>
      <p:bldP spid="38" grpId="0"/>
      <p:bldP spid="40" grpId="0"/>
      <p:bldP spid="42" grpId="0" animBg="1"/>
      <p:bldP spid="43" grpId="0"/>
      <p:bldP spid="45" grpId="0"/>
      <p:bldP spid="48" grpId="0" animBg="1"/>
      <p:bldP spid="49" grpId="0" animBg="1"/>
      <p:bldP spid="56" grpId="0" animBg="1"/>
      <p:bldP spid="57" grpId="0"/>
      <p:bldP spid="58" grpId="0"/>
      <p:bldP spid="2" grpId="0"/>
      <p:bldP spid="30" grpId="0"/>
      <p:bldP spid="34" grpId="0"/>
      <p:bldP spid="34" grpId="1"/>
    </p:bldLst>
  </p:timing>
</p:sld>
</file>

<file path=ppt/theme/theme1.xml><?xml version="1.0" encoding="utf-8"?>
<a:theme xmlns:a="http://schemas.openxmlformats.org/drawingml/2006/main" name="Spectrum">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Spectrum.thmx</Template>
  <TotalTime>10747</TotalTime>
  <Words>2992</Words>
  <Application>Microsoft Macintosh PowerPoint</Application>
  <PresentationFormat>On-screen Show (4:3)</PresentationFormat>
  <Paragraphs>280</Paragraphs>
  <Slides>32</Slides>
  <Notes>18</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Spectrum</vt:lpstr>
      <vt:lpstr>Human Phageprints</vt:lpstr>
      <vt:lpstr>Viruses of bacteria</vt:lpstr>
      <vt:lpstr>A different approach</vt:lpstr>
      <vt:lpstr>In search of ubiquitous phage sequences</vt:lpstr>
      <vt:lpstr>Experimental pipeline</vt:lpstr>
      <vt:lpstr>Samples</vt:lpstr>
      <vt:lpstr>Bioinformatic pipeline</vt:lpstr>
      <vt:lpstr>Ubiquitous phage markers confirmed</vt:lpstr>
      <vt:lpstr>A time study</vt:lpstr>
      <vt:lpstr>HB1 phageprints</vt:lpstr>
      <vt:lpstr>Pairwise correlations </vt:lpstr>
      <vt:lpstr>HB1 pairwise correlation matrix</vt:lpstr>
      <vt:lpstr>HA pairwise correlation matrix</vt:lpstr>
      <vt:lpstr>Phage biogeography and community composition</vt:lpstr>
      <vt:lpstr>Things to think about</vt:lpstr>
      <vt:lpstr>PowerPoint Presentation</vt:lpstr>
      <vt:lpstr>With many thanks to:</vt:lpstr>
      <vt:lpstr>Sources and magnitude of noise</vt:lpstr>
      <vt:lpstr>HA phage community composition across 3 individuals</vt:lpstr>
      <vt:lpstr>HB1 phage-host network</vt:lpstr>
      <vt:lpstr>New additions to our repository</vt:lpstr>
      <vt:lpstr>Oral Metagenomes</vt:lpstr>
      <vt:lpstr>PowerPoint Presentation</vt:lpstr>
      <vt:lpstr>HA phageprints at various microenvironments</vt:lpstr>
      <vt:lpstr>HB1 host range</vt:lpstr>
      <vt:lpstr>Marker host range</vt:lpstr>
      <vt:lpstr>PowerPoint Presentation</vt:lpstr>
      <vt:lpstr>PowerPoint Presentation</vt:lpstr>
      <vt:lpstr>PowerPoint Presentation</vt:lpstr>
      <vt:lpstr>PowerPoint Presentation</vt:lpstr>
      <vt:lpstr>PowerPoint Presentation</vt:lpstr>
      <vt:lpstr>Phage biogeography and community composition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phageprints</dc:title>
  <dc:creator>Gita</dc:creator>
  <cp:lastModifiedBy>Gita</cp:lastModifiedBy>
  <cp:revision>124</cp:revision>
  <dcterms:created xsi:type="dcterms:W3CDTF">2015-05-06T22:33:58Z</dcterms:created>
  <dcterms:modified xsi:type="dcterms:W3CDTF">2015-05-22T01:18:10Z</dcterms:modified>
</cp:coreProperties>
</file>